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1.xml" ContentType="application/vnd.openxmlformats-officedocument.drawingml.chartshape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notesSlides/notesSlide2.xml" ContentType="application/vnd.openxmlformats-officedocument.presentationml.notesSlid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3.xml" ContentType="application/vnd.openxmlformats-officedocument.presentationml.notesSlid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</p:sldMasterIdLst>
  <p:notesMasterIdLst>
    <p:notesMasterId r:id="rId31"/>
  </p:notesMasterIdLst>
  <p:handoutMasterIdLst>
    <p:handoutMasterId r:id="rId32"/>
  </p:handoutMasterIdLst>
  <p:sldIdLst>
    <p:sldId id="691" r:id="rId2"/>
    <p:sldId id="260" r:id="rId3"/>
    <p:sldId id="839" r:id="rId4"/>
    <p:sldId id="785" r:id="rId5"/>
    <p:sldId id="786" r:id="rId6"/>
    <p:sldId id="787" r:id="rId7"/>
    <p:sldId id="833" r:id="rId8"/>
    <p:sldId id="824" r:id="rId9"/>
    <p:sldId id="795" r:id="rId10"/>
    <p:sldId id="834" r:id="rId11"/>
    <p:sldId id="828" r:id="rId12"/>
    <p:sldId id="829" r:id="rId13"/>
    <p:sldId id="801" r:id="rId14"/>
    <p:sldId id="766" r:id="rId15"/>
    <p:sldId id="835" r:id="rId16"/>
    <p:sldId id="838" r:id="rId17"/>
    <p:sldId id="832" r:id="rId18"/>
    <p:sldId id="840" r:id="rId19"/>
    <p:sldId id="760" r:id="rId20"/>
    <p:sldId id="761" r:id="rId21"/>
    <p:sldId id="859" r:id="rId22"/>
    <p:sldId id="762" r:id="rId23"/>
    <p:sldId id="857" r:id="rId24"/>
    <p:sldId id="770" r:id="rId25"/>
    <p:sldId id="752" r:id="rId26"/>
    <p:sldId id="860" r:id="rId27"/>
    <p:sldId id="715" r:id="rId28"/>
    <p:sldId id="772" r:id="rId29"/>
    <p:sldId id="259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Боряна Димитрова" initials="БД" lastIdx="10" clrIdx="0">
    <p:extLst>
      <p:ext uri="{19B8F6BF-5375-455C-9EA6-DF929625EA0E}">
        <p15:presenceInfo xmlns:p15="http://schemas.microsoft.com/office/powerpoint/2012/main" userId="S-1-5-21-3428677696-3275111702-3889671455-110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AD9BC"/>
    <a:srgbClr val="E8E8D4"/>
    <a:srgbClr val="B2DE82"/>
    <a:srgbClr val="69A12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Среден стил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689" autoAdjust="0"/>
    <p:restoredTop sz="93307" autoAdjust="0"/>
  </p:normalViewPr>
  <p:slideViewPr>
    <p:cSldViewPr snapToGrid="0" showGuides="1">
      <p:cViewPr varScale="1">
        <p:scale>
          <a:sx n="59" d="100"/>
          <a:sy n="59" d="100"/>
        </p:scale>
        <p:origin x="944" y="64"/>
      </p:cViewPr>
      <p:guideLst>
        <p:guide orient="horz" pos="2136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3154" y="4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handoutMaster" Target="handoutMasters/handout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Напълно одобрявам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19.100000000000001</c:v>
                </c:pt>
                <c:pt idx="1">
                  <c:v>23.9</c:v>
                </c:pt>
                <c:pt idx="2">
                  <c:v>23.8</c:v>
                </c:pt>
                <c:pt idx="3">
                  <c:v>26.8</c:v>
                </c:pt>
                <c:pt idx="4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89-4DAA-9C0C-745C583796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одобрявам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>
                  <c:v>26.1</c:v>
                </c:pt>
                <c:pt idx="1">
                  <c:v>22.6</c:v>
                </c:pt>
                <c:pt idx="2">
                  <c:v>25.4</c:v>
                </c:pt>
                <c:pt idx="3">
                  <c:v>24.3</c:v>
                </c:pt>
                <c:pt idx="4">
                  <c:v>24.3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F89-4DAA-9C0C-745C583796A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не одобрявам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Sheet1!$D$2:$D$6</c:f>
              <c:numCache>
                <c:formatCode>0.0</c:formatCode>
                <c:ptCount val="5"/>
                <c:pt idx="0">
                  <c:v>21</c:v>
                </c:pt>
                <c:pt idx="1">
                  <c:v>20.3</c:v>
                </c:pt>
                <c:pt idx="2">
                  <c:v>19.100000000000001</c:v>
                </c:pt>
                <c:pt idx="3">
                  <c:v>18.7</c:v>
                </c:pt>
                <c:pt idx="4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F89-4DAA-9C0C-745C583796A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Изобщо не одобрявам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Sheet1!$E$2:$E$6</c:f>
              <c:numCache>
                <c:formatCode>0.0</c:formatCode>
                <c:ptCount val="5"/>
                <c:pt idx="0">
                  <c:v>28</c:v>
                </c:pt>
                <c:pt idx="1">
                  <c:v>26.5</c:v>
                </c:pt>
                <c:pt idx="2">
                  <c:v>26.7</c:v>
                </c:pt>
                <c:pt idx="3">
                  <c:v>24.8</c:v>
                </c:pt>
                <c:pt idx="4">
                  <c:v>21.3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F89-4DAA-9C0C-745C583796A2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Sheet1!$F$2:$F$6</c:f>
              <c:numCache>
                <c:formatCode>0.0</c:formatCode>
                <c:ptCount val="5"/>
                <c:pt idx="0">
                  <c:v>5.8</c:v>
                </c:pt>
                <c:pt idx="1">
                  <c:v>6.7</c:v>
                </c:pt>
                <c:pt idx="2">
                  <c:v>5</c:v>
                </c:pt>
                <c:pt idx="3">
                  <c:v>5.4</c:v>
                </c:pt>
                <c:pt idx="4">
                  <c:v>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F89-4DAA-9C0C-745C583796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800" b="1" dirty="0" err="1"/>
              <a:t>Срещнахте</a:t>
            </a:r>
            <a:r>
              <a:rPr lang="ru-RU" sz="1800" b="1" dirty="0"/>
              <a:t> ли трудности при </a:t>
            </a:r>
            <a:r>
              <a:rPr lang="ru-RU" sz="1800" b="1" dirty="0" err="1"/>
              <a:t>закупуването</a:t>
            </a:r>
            <a:r>
              <a:rPr lang="ru-RU" sz="1800" b="1" dirty="0"/>
              <a:t>?</a:t>
            </a:r>
          </a:p>
        </c:rich>
      </c:tx>
      <c:layout>
        <c:manualLayout>
          <c:xMode val="edge"/>
          <c:yMode val="edge"/>
          <c:x val="0.21710619611634835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38880750946740794"/>
          <c:y val="0.17826433754716708"/>
          <c:w val="0.58882825719120135"/>
          <c:h val="0.8215610173328973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А срещнахте ли някакви трудности при закупуването?</c:v>
                </c:pt>
              </c:strCache>
            </c:strRef>
          </c:tx>
          <c:spPr>
            <a:solidFill>
              <a:schemeClr val="accent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500-426C-9DCD-D2515A01B62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Да</c:v>
                </c:pt>
                <c:pt idx="1">
                  <c:v>Не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.0">
                  <c:v>13.7</c:v>
                </c:pt>
                <c:pt idx="1">
                  <c:v>86.3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500-426C-9DCD-D2515A01B6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517859696"/>
        <c:axId val="517860056"/>
      </c:barChart>
      <c:catAx>
        <c:axId val="5178596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17860056"/>
        <c:crosses val="autoZero"/>
        <c:auto val="1"/>
        <c:lblAlgn val="ctr"/>
        <c:lblOffset val="100"/>
        <c:noMultiLvlLbl val="0"/>
      </c:catAx>
      <c:valAx>
        <c:axId val="517860056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51785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16086454730224334"/>
          <c:y val="3.0325750207140026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14227079648131513"/>
          <c:y val="8.99934089708435E-2"/>
          <c:w val="0.64051332658920224"/>
          <c:h val="0.87425926391788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По какъв начин смятате да плащате в магазини, услуги след 1-ви януари?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FFA-42AC-B9A3-550B4CC9D76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FFA-42AC-B9A3-550B4CC9D769}"/>
              </c:ext>
            </c:extLst>
          </c:dPt>
          <c:dPt>
            <c:idx val="2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FFA-42AC-B9A3-550B4CC9D76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Основно в брой</c:v>
                </c:pt>
                <c:pt idx="1">
                  <c:v>Основно с карта</c:v>
                </c:pt>
                <c:pt idx="2">
                  <c:v>Не мога да преценя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39.299999999999997</c:v>
                </c:pt>
                <c:pt idx="1">
                  <c:v>51.3</c:v>
                </c:pt>
                <c:pt idx="2" formatCode="General">
                  <c:v>9.5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FFA-42AC-B9A3-550B4CC9D76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360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41438968148154059"/>
          <c:y val="0.15652617544212724"/>
          <c:w val="0.56324613261800416"/>
          <c:h val="0.8215610173328973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А коя от двете валути смятате основно да използвате?</c:v>
                </c:pt>
              </c:strCache>
            </c:strRef>
          </c:tx>
          <c:spPr>
            <a:solidFill>
              <a:schemeClr val="accent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AAF-4E41-A9A4-A9D602ADBF6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AAF-4E41-A9A4-A9D602ADBF6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AAF-4E41-A9A4-A9D602ADBF60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BAAF-4E41-A9A4-A9D602ADBF6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Основно лева, докато мога</c:v>
                </c:pt>
                <c:pt idx="1">
                  <c:v>Максимално бързо да премина към евро</c:v>
                </c:pt>
                <c:pt idx="2">
                  <c:v>Ще плащам само с карта</c:v>
                </c:pt>
                <c:pt idx="3">
                  <c:v>Не мога да преценя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 formatCode="0.0">
                  <c:v>33.5</c:v>
                </c:pt>
                <c:pt idx="1">
                  <c:v>24.8</c:v>
                </c:pt>
                <c:pt idx="2" formatCode="0.0">
                  <c:v>34.299999999999997</c:v>
                </c:pt>
                <c:pt idx="3">
                  <c:v>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AAF-4E41-A9A4-A9D602ADBF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517859696"/>
        <c:axId val="517860056"/>
      </c:barChart>
      <c:catAx>
        <c:axId val="5178596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17860056"/>
        <c:crosses val="autoZero"/>
        <c:auto val="1"/>
        <c:lblAlgn val="ctr"/>
        <c:lblOffset val="100"/>
        <c:noMultiLvlLbl val="0"/>
      </c:catAx>
      <c:valAx>
        <c:axId val="517860056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51785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Много добре информиран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8.5</c:v>
                </c:pt>
                <c:pt idx="1">
                  <c:v>9.6</c:v>
                </c:pt>
                <c:pt idx="2">
                  <c:v>15</c:v>
                </c:pt>
                <c:pt idx="3">
                  <c:v>18</c:v>
                </c:pt>
                <c:pt idx="4">
                  <c:v>17.7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A6-4442-B876-3D11AC21F6A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добре информиран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>
                  <c:v>28.5</c:v>
                </c:pt>
                <c:pt idx="1">
                  <c:v>28.8</c:v>
                </c:pt>
                <c:pt idx="2">
                  <c:v>35.5</c:v>
                </c:pt>
                <c:pt idx="3">
                  <c:v>40.4</c:v>
                </c:pt>
                <c:pt idx="4">
                  <c:v>49.5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6A6-4442-B876-3D11AC21F6A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слабо информиран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Sheet1!$D$2:$D$6</c:f>
              <c:numCache>
                <c:formatCode>0.0</c:formatCode>
                <c:ptCount val="5"/>
                <c:pt idx="0">
                  <c:v>38.799999999999997</c:v>
                </c:pt>
                <c:pt idx="1">
                  <c:v>38.4</c:v>
                </c:pt>
                <c:pt idx="2">
                  <c:v>33.1</c:v>
                </c:pt>
                <c:pt idx="3">
                  <c:v>27.8</c:v>
                </c:pt>
                <c:pt idx="4">
                  <c:v>22.8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6A6-4442-B876-3D11AC21F6A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Изобщо не съм информиран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Sheet1!$E$2:$E$6</c:f>
              <c:numCache>
                <c:formatCode>0.0</c:formatCode>
                <c:ptCount val="5"/>
                <c:pt idx="0">
                  <c:v>22.2</c:v>
                </c:pt>
                <c:pt idx="1">
                  <c:v>20.5</c:v>
                </c:pt>
                <c:pt idx="2">
                  <c:v>13.2</c:v>
                </c:pt>
                <c:pt idx="3">
                  <c:v>10.8</c:v>
                </c:pt>
                <c:pt idx="4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6A6-4442-B876-3D11AC21F6AB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Sheet1!$F$2:$F$6</c:f>
              <c:numCache>
                <c:formatCode>0.0</c:formatCode>
                <c:ptCount val="5"/>
                <c:pt idx="0">
                  <c:v>2</c:v>
                </c:pt>
                <c:pt idx="1">
                  <c:v>2.8</c:v>
                </c:pt>
                <c:pt idx="2">
                  <c:v>3.2</c:v>
                </c:pt>
                <c:pt idx="3">
                  <c:v>3</c:v>
                </c:pt>
                <c:pt idx="4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6A6-4442-B876-3D11AC21F6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896701855312203E-2"/>
          <c:y val="0.2206135433070866"/>
          <c:w val="0.95020659628937565"/>
          <c:h val="0.647395880863156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4AF-45E0-B722-12B62409C77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19</c:v>
                </c:pt>
                <c:pt idx="1">
                  <c:v>6</c:v>
                </c:pt>
                <c:pt idx="2">
                  <c:v>37.799999999999997</c:v>
                </c:pt>
                <c:pt idx="3">
                  <c:v>11.2</c:v>
                </c:pt>
                <c:pt idx="4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AF-45E0-B722-12B62409C77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Окромври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31.4</c:v>
                </c:pt>
                <c:pt idx="1">
                  <c:v>6.8</c:v>
                </c:pt>
                <c:pt idx="2">
                  <c:v>36.1</c:v>
                </c:pt>
                <c:pt idx="3">
                  <c:v>6.2</c:v>
                </c:pt>
                <c:pt idx="4">
                  <c:v>19.600000000000001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31-44DB-B798-F875880FF66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58.3</c:v>
                </c:pt>
                <c:pt idx="1">
                  <c:v>3.7</c:v>
                </c:pt>
                <c:pt idx="2">
                  <c:v>24.3</c:v>
                </c:pt>
                <c:pt idx="3">
                  <c:v>2.9</c:v>
                </c:pt>
                <c:pt idx="4">
                  <c:v>10.9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862-45D2-8601-8E8437557D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496606480"/>
        <c:axId val="496603240"/>
      </c:barChart>
      <c:catAx>
        <c:axId val="496606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496603240"/>
        <c:crosses val="autoZero"/>
        <c:auto val="1"/>
        <c:lblAlgn val="ctr"/>
        <c:lblOffset val="100"/>
        <c:noMultiLvlLbl val="0"/>
      </c:catAx>
      <c:valAx>
        <c:axId val="496603240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496606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35595270577454E-2"/>
          <c:y val="0"/>
          <c:w val="0.97527263600337832"/>
          <c:h val="0.8068691245387993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F3-46E7-933B-00D18236749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януари 2026 г.</c:v>
                </c:pt>
                <c:pt idx="1">
                  <c:v>Три месеца, считано от януари 2026 г.</c:v>
                </c:pt>
                <c:pt idx="2">
                  <c:v>Шест месеца, считано от януари 2026 г.</c:v>
                </c:pt>
                <c:pt idx="3">
                  <c:v>12 месеца, 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5.8</c:v>
                </c:pt>
                <c:pt idx="1">
                  <c:v>5</c:v>
                </c:pt>
                <c:pt idx="2">
                  <c:v>34.299999999999997</c:v>
                </c:pt>
                <c:pt idx="3">
                  <c:v>23.3</c:v>
                </c:pt>
                <c:pt idx="4">
                  <c:v>31.6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AF3-46E7-933B-00D1823674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януари 2026 г.</c:v>
                </c:pt>
                <c:pt idx="1">
                  <c:v>Три месеца, считано от януари 2026 г.</c:v>
                </c:pt>
                <c:pt idx="2">
                  <c:v>Шест месеца, считано от януари 2026 г.</c:v>
                </c:pt>
                <c:pt idx="3">
                  <c:v>12 месеца, 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8.1999999999999993</c:v>
                </c:pt>
                <c:pt idx="1">
                  <c:v>5.8</c:v>
                </c:pt>
                <c:pt idx="2">
                  <c:v>43.4</c:v>
                </c:pt>
                <c:pt idx="3">
                  <c:v>21.2</c:v>
                </c:pt>
                <c:pt idx="4">
                  <c:v>21.5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08-49CA-8CD0-06E6C739115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януари 2026 г.</c:v>
                </c:pt>
                <c:pt idx="1">
                  <c:v>Три месеца, считано от януари 2026 г.</c:v>
                </c:pt>
                <c:pt idx="2">
                  <c:v>Шест месеца, считано от януари 2026 г.</c:v>
                </c:pt>
                <c:pt idx="3">
                  <c:v>12 месеца, 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Sheet1!$D$2:$D$6</c:f>
              <c:numCache>
                <c:formatCode>0.0</c:formatCode>
                <c:ptCount val="5"/>
                <c:pt idx="0">
                  <c:v>12.2</c:v>
                </c:pt>
                <c:pt idx="1">
                  <c:v>5</c:v>
                </c:pt>
                <c:pt idx="2">
                  <c:v>50.6</c:v>
                </c:pt>
                <c:pt idx="3">
                  <c:v>13.1</c:v>
                </c:pt>
                <c:pt idx="4">
                  <c:v>19.2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E59-4AC1-BEF6-7DD7614E37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358051016"/>
        <c:axId val="358051376"/>
      </c:barChart>
      <c:catAx>
        <c:axId val="358051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58051376"/>
        <c:crosses val="autoZero"/>
        <c:auto val="1"/>
        <c:lblAlgn val="ctr"/>
        <c:lblOffset val="100"/>
        <c:noMultiLvlLbl val="0"/>
      </c:catAx>
      <c:valAx>
        <c:axId val="35805137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3580510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9920541403256555"/>
          <c:y val="3.8338658146964855E-2"/>
          <c:w val="0.38101482300722089"/>
          <c:h val="0.843710497849110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Интересували ли сте се/ знаете ли, как ще изглеждат евробанкнотите и евромонетите, които ще използваме след 1-ви януари 2026 г.?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EF8-4499-A560-A3A43A4CD7A3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EF8-4499-A560-A3A43A4CD7A3}"/>
              </c:ext>
            </c:extLst>
          </c:dPt>
          <c:dPt>
            <c:idx val="2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EF8-4499-A560-A3A43A4CD7A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Знам отдавна</c:v>
                </c:pt>
                <c:pt idx="1">
                  <c:v>Разбрах сега, последните месеци</c:v>
                </c:pt>
                <c:pt idx="2">
                  <c:v>Не знам как ще изглеждат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42.9</c:v>
                </c:pt>
                <c:pt idx="1">
                  <c:v>31.5</c:v>
                </c:pt>
                <c:pt idx="2" formatCode="General">
                  <c:v>25.6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EF8-4499-A560-A3A43A4CD7A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360"/>
        <c:holeSize val="68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7642448674961463"/>
          <c:y val="0.914582878418153"/>
          <c:w val="0.5203870993658708"/>
          <c:h val="4.963437397801313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316968438410628E-2"/>
          <c:y val="6.5602826745253418E-2"/>
          <c:w val="0.35215895936394587"/>
          <c:h val="0.7382353266185559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Ако след 1-ви януари платите в магазин в лева, как трябва да ви върнат ресто – в лева, или в евро?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DF3-4BD0-A4B8-03F56D3A7745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DF3-4BD0-A4B8-03F56D3A7745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DF3-4BD0-A4B8-03F56D3A7745}"/>
              </c:ext>
            </c:extLst>
          </c:dPt>
          <c:dPt>
            <c:idx val="3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DF3-4BD0-A4B8-03F56D3A774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Задължително в лева</c:v>
                </c:pt>
                <c:pt idx="1">
                  <c:v>Задължително в евро</c:v>
                </c:pt>
                <c:pt idx="2">
                  <c:v>В евро, само ако нямат налични, тогава в лева</c:v>
                </c:pt>
                <c:pt idx="3">
                  <c:v>Не знам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3.3</c:v>
                </c:pt>
                <c:pt idx="1">
                  <c:v>38.1</c:v>
                </c:pt>
                <c:pt idx="2" formatCode="General">
                  <c:v>48.5</c:v>
                </c:pt>
                <c:pt idx="3" formatCode="General">
                  <c:v>10.199999999999999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DF3-4BD0-A4B8-03F56D3A774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360"/>
        <c:holeSize val="68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8686602872335391E-2"/>
          <c:y val="0.87568849750052125"/>
          <c:w val="0.59442597416714038"/>
          <c:h val="9.564076375437095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641795032847059"/>
          <c:y val="2.5559105431309905E-3"/>
          <c:w val="0.38101482300722089"/>
          <c:h val="0.843710497849110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Имате ли необходимост някой да ви помогне, за да обмените левове в евро след 1-ви януари?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897-40B8-A84C-3CA9DF5952CB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897-40B8-A84C-3CA9DF5952CB}"/>
              </c:ext>
            </c:extLst>
          </c:dPt>
          <c:dPt>
            <c:idx val="2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897-40B8-A84C-3CA9DF5952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</c:v>
                </c:pt>
                <c:pt idx="1">
                  <c:v>Не</c:v>
                </c:pt>
                <c:pt idx="2">
                  <c:v>Не мога да преценя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9.8000000000000007</c:v>
                </c:pt>
                <c:pt idx="1">
                  <c:v>85.6</c:v>
                </c:pt>
                <c:pt idx="2" formatCode="General">
                  <c:v>4.5999999999999996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97-40B8-A84C-3CA9DF5952C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360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9712437458891741E-2"/>
          <c:y val="9.188948661271476E-2"/>
          <c:w val="0.90759098253806725"/>
          <c:h val="0.81515038964599229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Напълно одобрявам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Лист1!$B$2:$B$6</c:f>
              <c:numCache>
                <c:formatCode>0.0</c:formatCode>
                <c:ptCount val="5"/>
                <c:pt idx="0">
                  <c:v>48.6</c:v>
                </c:pt>
                <c:pt idx="1">
                  <c:v>42.6</c:v>
                </c:pt>
                <c:pt idx="2">
                  <c:v>48.2</c:v>
                </c:pt>
                <c:pt idx="3">
                  <c:v>50.4</c:v>
                </c:pt>
                <c:pt idx="4">
                  <c:v>50.2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одобрявам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Лист1!$C$2:$C$6</c:f>
              <c:numCache>
                <c:formatCode>0.0</c:formatCode>
                <c:ptCount val="5"/>
                <c:pt idx="0">
                  <c:v>16</c:v>
                </c:pt>
                <c:pt idx="1">
                  <c:v>22.8</c:v>
                </c:pt>
                <c:pt idx="2">
                  <c:v>20.8</c:v>
                </c:pt>
                <c:pt idx="3">
                  <c:v>16.600000000000001</c:v>
                </c:pt>
                <c:pt idx="4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не одобрявам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Лист1!$D$2:$D$6</c:f>
              <c:numCache>
                <c:formatCode>0.0</c:formatCode>
                <c:ptCount val="5"/>
                <c:pt idx="0">
                  <c:v>16.600000000000001</c:v>
                </c:pt>
                <c:pt idx="1">
                  <c:v>10.8</c:v>
                </c:pt>
                <c:pt idx="2">
                  <c:v>12</c:v>
                </c:pt>
                <c:pt idx="3">
                  <c:v>9.6</c:v>
                </c:pt>
                <c:pt idx="4">
                  <c:v>12.6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Изобщо не одобрявам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Лист1!$E$2:$E$6</c:f>
              <c:numCache>
                <c:formatCode>0.0</c:formatCode>
                <c:ptCount val="5"/>
                <c:pt idx="0">
                  <c:v>18.600000000000001</c:v>
                </c:pt>
                <c:pt idx="1">
                  <c:v>23.8</c:v>
                </c:pt>
                <c:pt idx="2">
                  <c:v>18.2</c:v>
                </c:pt>
                <c:pt idx="3">
                  <c:v>21</c:v>
                </c:pt>
                <c:pt idx="4">
                  <c:v>19.600000000000001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Лист1!$F$2:$F$6</c:f>
              <c:numCache>
                <c:formatCode>General</c:formatCode>
                <c:ptCount val="5"/>
                <c:pt idx="0" formatCode="0.0">
                  <c:v>0.2</c:v>
                </c:pt>
                <c:pt idx="2" formatCode="0.0">
                  <c:v>0.8</c:v>
                </c:pt>
                <c:pt idx="3" formatCode="0.0">
                  <c:v>2.4</c:v>
                </c:pt>
                <c:pt idx="4" formatCode="0.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10.7</c:v>
                </c:pt>
                <c:pt idx="1">
                  <c:v>11.8</c:v>
                </c:pt>
                <c:pt idx="2">
                  <c:v>12.8</c:v>
                </c:pt>
                <c:pt idx="3">
                  <c:v>10.1</c:v>
                </c:pt>
                <c:pt idx="4">
                  <c:v>9.6999999999999993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41-4804-9271-499585BAE9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>
                  <c:v>27.3</c:v>
                </c:pt>
                <c:pt idx="1">
                  <c:v>23.2</c:v>
                </c:pt>
                <c:pt idx="2">
                  <c:v>26.5</c:v>
                </c:pt>
                <c:pt idx="3">
                  <c:v>26.2</c:v>
                </c:pt>
                <c:pt idx="4">
                  <c:v>20.8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41-4804-9271-499585BAE9C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Sheet1!$D$2:$D$6</c:f>
              <c:numCache>
                <c:formatCode>0.0</c:formatCode>
                <c:ptCount val="5"/>
                <c:pt idx="0">
                  <c:v>23.9</c:v>
                </c:pt>
                <c:pt idx="1">
                  <c:v>27.2</c:v>
                </c:pt>
                <c:pt idx="2">
                  <c:v>25.2</c:v>
                </c:pt>
                <c:pt idx="3">
                  <c:v>25.3</c:v>
                </c:pt>
                <c:pt idx="4">
                  <c:v>28.7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41-4804-9271-499585BAE9C6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Sheet1!$E$2:$E$6</c:f>
              <c:numCache>
                <c:formatCode>0.0</c:formatCode>
                <c:ptCount val="5"/>
                <c:pt idx="0">
                  <c:v>29.5</c:v>
                </c:pt>
                <c:pt idx="1">
                  <c:v>28.7</c:v>
                </c:pt>
                <c:pt idx="2">
                  <c:v>22.1</c:v>
                </c:pt>
                <c:pt idx="3">
                  <c:v>24.7</c:v>
                </c:pt>
                <c:pt idx="4">
                  <c:v>23.2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41-4804-9271-499585BAE9C6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Sheet1!$F$2:$F$6</c:f>
              <c:numCache>
                <c:formatCode>0.0</c:formatCode>
                <c:ptCount val="5"/>
                <c:pt idx="0">
                  <c:v>3.4</c:v>
                </c:pt>
                <c:pt idx="1">
                  <c:v>5.0999999999999996</c:v>
                </c:pt>
                <c:pt idx="2">
                  <c:v>8.6999999999999993</c:v>
                </c:pt>
                <c:pt idx="3">
                  <c:v>9.9</c:v>
                </c:pt>
                <c:pt idx="4">
                  <c:v>12.9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41-4804-9271-499585BAE9C6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Sheet1!$G$2:$G$6</c:f>
              <c:numCache>
                <c:formatCode>0.0</c:formatCode>
                <c:ptCount val="5"/>
                <c:pt idx="0">
                  <c:v>5.3</c:v>
                </c:pt>
                <c:pt idx="1">
                  <c:v>4.2</c:v>
                </c:pt>
                <c:pt idx="2">
                  <c:v>4.7</c:v>
                </c:pt>
                <c:pt idx="3">
                  <c:v>3.8</c:v>
                </c:pt>
                <c:pt idx="4">
                  <c:v>4.8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541-4804-9271-499585BAE9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1" i="0" u="none" strike="noStrike" kern="1200" spc="0" baseline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pPr>
            <a:r>
              <a:rPr lang="ru-RU" sz="1862" b="1" i="0" u="none" strike="noStrike" kern="1200" spc="0" baseline="0" dirty="0">
                <a:solidFill>
                  <a:schemeClr val="accent2"/>
                </a:solidFill>
              </a:rPr>
              <a:t>В КРАТКОСРОЧЕН ПЛАН</a:t>
            </a:r>
            <a:endParaRPr lang="en-US" sz="1862" b="1" i="0" u="none" strike="noStrike" kern="1200" spc="0" baseline="0" dirty="0">
              <a:solidFill>
                <a:schemeClr val="accent2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chemeClr val="accent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0866672004622747E-2"/>
          <c:y val="0.19654140192163988"/>
          <c:w val="0.9064367479923362"/>
          <c:h val="0.70539350285858304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22.4</c:v>
                </c:pt>
                <c:pt idx="1">
                  <c:v>20</c:v>
                </c:pt>
                <c:pt idx="2">
                  <c:v>18.600000000000001</c:v>
                </c:pt>
                <c:pt idx="3">
                  <c:v>17.599999999999998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28.6</c:v>
                </c:pt>
                <c:pt idx="1">
                  <c:v>29.8</c:v>
                </c:pt>
                <c:pt idx="2">
                  <c:v>27.800000000000004</c:v>
                </c:pt>
                <c:pt idx="3">
                  <c:v>22.2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Лист1!$D$2:$D$5</c:f>
              <c:numCache>
                <c:formatCode>0.0</c:formatCode>
                <c:ptCount val="4"/>
                <c:pt idx="0">
                  <c:v>22.6</c:v>
                </c:pt>
                <c:pt idx="1">
                  <c:v>24.4</c:v>
                </c:pt>
                <c:pt idx="2">
                  <c:v>22.400000000000002</c:v>
                </c:pt>
                <c:pt idx="3">
                  <c:v>25.4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Лист1!$E$2:$E$5</c:f>
              <c:numCache>
                <c:formatCode>0.0</c:formatCode>
                <c:ptCount val="4"/>
                <c:pt idx="0">
                  <c:v>24</c:v>
                </c:pt>
                <c:pt idx="1">
                  <c:v>12</c:v>
                </c:pt>
                <c:pt idx="2">
                  <c:v>18</c:v>
                </c:pt>
                <c:pt idx="3">
                  <c:v>17.599999999999998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Лист1!$F$2:$F$5</c:f>
              <c:numCache>
                <c:formatCode>0.0</c:formatCode>
                <c:ptCount val="4"/>
                <c:pt idx="0">
                  <c:v>1.2</c:v>
                </c:pt>
                <c:pt idx="1">
                  <c:v>12.2</c:v>
                </c:pt>
                <c:pt idx="2">
                  <c:v>12</c:v>
                </c:pt>
                <c:pt idx="3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Лист1!$G$2:$G$5</c:f>
              <c:numCache>
                <c:formatCode>0.0</c:formatCode>
                <c:ptCount val="4"/>
                <c:pt idx="0">
                  <c:v>1.2</c:v>
                </c:pt>
                <c:pt idx="1">
                  <c:v>1.6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CEA-4967-85BE-64E863EDD05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056685003848519E-2"/>
          <c:y val="2.5559105431309905E-3"/>
          <c:w val="0.9774678875135725"/>
          <c:h val="0.984664536741214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Очаквам спиране ръста на цените, няма накъде повече да растат</c:v>
                </c:pt>
                <c:pt idx="1">
                  <c:v>Очаквам намаляване в темпа на нарастване не цените, но не и пълно спиране</c:v>
                </c:pt>
                <c:pt idx="2">
                  <c:v>Очаквам по-нататъшно увеличение в ръста на цените</c:v>
                </c:pt>
                <c:pt idx="3">
                  <c:v>Не забелязвам значим ръст на цените</c:v>
                </c:pt>
                <c:pt idx="4">
                  <c:v>Не мога да преценя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6.6</c:v>
                </c:pt>
                <c:pt idx="1">
                  <c:v>43.2</c:v>
                </c:pt>
                <c:pt idx="2">
                  <c:v>47.2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95-4A80-B25E-3FF8EFFF35A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Очаквам спиране ръста на цените, няма накъде повече да растат</c:v>
                </c:pt>
                <c:pt idx="1">
                  <c:v>Очаквам намаляване в темпа на нарастване не цените, но не и пълно спиране</c:v>
                </c:pt>
                <c:pt idx="2">
                  <c:v>Очаквам по-нататъшно увеличение в ръста на цените</c:v>
                </c:pt>
                <c:pt idx="3">
                  <c:v>Не забелязвам значим ръст на цените</c:v>
                </c:pt>
                <c:pt idx="4">
                  <c:v>Не мога да преценя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8.7999999999999989</c:v>
                </c:pt>
                <c:pt idx="1">
                  <c:v>34.4</c:v>
                </c:pt>
                <c:pt idx="2">
                  <c:v>55.600000000000009</c:v>
                </c:pt>
                <c:pt idx="3">
                  <c:v>0.6</c:v>
                </c:pt>
                <c:pt idx="4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67-4F2C-B8A1-41653C0AF4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384096536"/>
        <c:axId val="384094736"/>
      </c:barChart>
      <c:catAx>
        <c:axId val="384096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8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84094736"/>
        <c:crosses val="autoZero"/>
        <c:auto val="1"/>
        <c:lblAlgn val="ctr"/>
        <c:lblOffset val="100"/>
        <c:noMultiLvlLbl val="0"/>
      </c:catAx>
      <c:valAx>
        <c:axId val="384094736"/>
        <c:scaling>
          <c:orientation val="minMax"/>
          <c:max val="70"/>
          <c:min val="0"/>
        </c:scaling>
        <c:delete val="1"/>
        <c:axPos val="l"/>
        <c:numFmt formatCode="0.0" sourceLinked="1"/>
        <c:majorTickMark val="out"/>
        <c:minorTickMark val="none"/>
        <c:tickLblPos val="nextTo"/>
        <c:crossAx val="384096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870402908743763"/>
          <c:y val="1.5335463258785943E-2"/>
          <c:w val="0.26978024010441554"/>
          <c:h val="4.963437397801313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1" i="0" u="none" strike="noStrike" kern="1200" spc="0" baseline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pPr>
            <a:r>
              <a:rPr lang="bg-BG" sz="1862" b="1" i="0" u="none" strike="noStrike" kern="1200" spc="0" baseline="0" dirty="0">
                <a:solidFill>
                  <a:schemeClr val="accent2"/>
                </a:solidFill>
              </a:rPr>
              <a:t>В ДЪЛГОСРОЧЕН  ПЛАН </a:t>
            </a:r>
            <a:endParaRPr lang="en-US" sz="1862" b="1" i="0" u="none" strike="noStrike" kern="1200" spc="0" baseline="0" dirty="0">
              <a:solidFill>
                <a:schemeClr val="accent2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chemeClr val="accent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0866672004622747E-2"/>
          <c:y val="0.21185631635709234"/>
          <c:w val="0.9064367479923362"/>
          <c:h val="0.69518355990161484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Лист1!$B$2:$B$5</c:f>
              <c:numCache>
                <c:formatCode>0.0</c:formatCode>
                <c:ptCount val="4"/>
                <c:pt idx="0">
                  <c:v>35.4</c:v>
                </c:pt>
                <c:pt idx="1">
                  <c:v>34.200000000000003</c:v>
                </c:pt>
                <c:pt idx="2">
                  <c:v>38.4</c:v>
                </c:pt>
                <c:pt idx="3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Лист1!$C$2:$C$5</c:f>
              <c:numCache>
                <c:formatCode>0.0</c:formatCode>
                <c:ptCount val="4"/>
                <c:pt idx="0">
                  <c:v>24</c:v>
                </c:pt>
                <c:pt idx="1">
                  <c:v>31.2</c:v>
                </c:pt>
                <c:pt idx="2">
                  <c:v>28.599999999999998</c:v>
                </c:pt>
                <c:pt idx="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Лист1!$D$2:$D$5</c:f>
              <c:numCache>
                <c:formatCode>0.0</c:formatCode>
                <c:ptCount val="4"/>
                <c:pt idx="0">
                  <c:v>17.8</c:v>
                </c:pt>
                <c:pt idx="1">
                  <c:v>11.2</c:v>
                </c:pt>
                <c:pt idx="2">
                  <c:v>10.8</c:v>
                </c:pt>
                <c:pt idx="3">
                  <c:v>12.8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Лист1!$E$2:$E$5</c:f>
              <c:numCache>
                <c:formatCode>0.0</c:formatCode>
                <c:ptCount val="4"/>
                <c:pt idx="0">
                  <c:v>18</c:v>
                </c:pt>
                <c:pt idx="1">
                  <c:v>11</c:v>
                </c:pt>
                <c:pt idx="2">
                  <c:v>15.6</c:v>
                </c:pt>
                <c:pt idx="3">
                  <c:v>10.4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Лист1!$F$2:$F$5</c:f>
              <c:numCache>
                <c:formatCode>0.0</c:formatCode>
                <c:ptCount val="4"/>
                <c:pt idx="0">
                  <c:v>2.4</c:v>
                </c:pt>
                <c:pt idx="1">
                  <c:v>9.4</c:v>
                </c:pt>
                <c:pt idx="2">
                  <c:v>3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Лист1!$G$2:$G$5</c:f>
              <c:numCache>
                <c:formatCode>0.0</c:formatCode>
                <c:ptCount val="4"/>
                <c:pt idx="0">
                  <c:v>2.4</c:v>
                </c:pt>
                <c:pt idx="1">
                  <c:v>3</c:v>
                </c:pt>
                <c:pt idx="2">
                  <c:v>3.5999999999999996</c:v>
                </c:pt>
                <c:pt idx="3">
                  <c:v>1.7999999999999998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46-4CF7-A78D-0F4FBAEB9A0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391535171026202"/>
          <c:y val="3.8338658146964855E-2"/>
          <c:w val="0.64341441482626083"/>
          <c:h val="0.9452735277099947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6A-4FC8-8D9D-7060A4DF6B0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96A-4FC8-8D9D-7060A4DF6B0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96A-4FC8-8D9D-7060A4DF6B0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96A-4FC8-8D9D-7060A4DF6B0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На вътрешни причини - управление, политики по доходите, конкурентоспособност и пр.</c:v>
                </c:pt>
                <c:pt idx="1">
                  <c:v>На липсата на солидарност и слабо подпомагане от страна на ЕС</c:v>
                </c:pt>
                <c:pt idx="2">
                  <c:v>На други причини</c:v>
                </c:pt>
                <c:pt idx="3">
                  <c:v>Не мога да преценя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88.2</c:v>
                </c:pt>
                <c:pt idx="1">
                  <c:v>4</c:v>
                </c:pt>
                <c:pt idx="2">
                  <c:v>6</c:v>
                </c:pt>
                <c:pt idx="3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6A-4FC8-8D9D-7060A4DF6B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751172304"/>
        <c:axId val="1751180464"/>
      </c:barChart>
      <c:valAx>
        <c:axId val="1751180464"/>
        <c:scaling>
          <c:orientation val="minMax"/>
        </c:scaling>
        <c:delete val="1"/>
        <c:axPos val="t"/>
        <c:numFmt formatCode="0.0" sourceLinked="1"/>
        <c:majorTickMark val="out"/>
        <c:minorTickMark val="none"/>
        <c:tickLblPos val="nextTo"/>
        <c:crossAx val="1751172304"/>
        <c:crosses val="autoZero"/>
        <c:crossBetween val="between"/>
      </c:valAx>
      <c:catAx>
        <c:axId val="175117230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5118046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0866672004622761E-2"/>
          <c:y val="8.6784515134230605E-2"/>
          <c:w val="0.9064367479923362"/>
          <c:h val="0.8202553611244766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Много добре информиран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Лист1!$B$2:$B$6</c:f>
              <c:numCache>
                <c:formatCode>0.0</c:formatCode>
                <c:ptCount val="5"/>
                <c:pt idx="0">
                  <c:v>35.200000000000003</c:v>
                </c:pt>
                <c:pt idx="1">
                  <c:v>35.4</c:v>
                </c:pt>
                <c:pt idx="2">
                  <c:v>36.4</c:v>
                </c:pt>
                <c:pt idx="3">
                  <c:v>36.799999999999997</c:v>
                </c:pt>
                <c:pt idx="4">
                  <c:v>37.4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587-40DE-8088-2DAF77599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По-скоро добре информиран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Лист1!$C$2:$C$6</c:f>
              <c:numCache>
                <c:formatCode>0.0</c:formatCode>
                <c:ptCount val="5"/>
                <c:pt idx="0">
                  <c:v>41.8</c:v>
                </c:pt>
                <c:pt idx="1">
                  <c:v>30</c:v>
                </c:pt>
                <c:pt idx="2">
                  <c:v>46.2</c:v>
                </c:pt>
                <c:pt idx="3">
                  <c:v>43.8</c:v>
                </c:pt>
                <c:pt idx="4">
                  <c:v>45.2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87-40DE-8088-2DAF77599D0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По-скоро слабо информиран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Лист1!$D$2:$D$6</c:f>
              <c:numCache>
                <c:formatCode>0.0</c:formatCode>
                <c:ptCount val="5"/>
                <c:pt idx="0">
                  <c:v>19.600000000000001</c:v>
                </c:pt>
                <c:pt idx="1">
                  <c:v>28.6</c:v>
                </c:pt>
                <c:pt idx="2">
                  <c:v>14.4</c:v>
                </c:pt>
                <c:pt idx="3">
                  <c:v>16.2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87-40DE-8088-2DAF77599D0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Изобщо не съм информиран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Лист1!$E$2:$E$6</c:f>
              <c:numCache>
                <c:formatCode>0.0</c:formatCode>
                <c:ptCount val="5"/>
                <c:pt idx="0">
                  <c:v>3</c:v>
                </c:pt>
                <c:pt idx="1">
                  <c:v>6</c:v>
                </c:pt>
                <c:pt idx="2">
                  <c:v>2.4</c:v>
                </c:pt>
                <c:pt idx="3">
                  <c:v>2.1999999999999997</c:v>
                </c:pt>
                <c:pt idx="4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587-40DE-8088-2DAF77599D0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154234545731E-3"/>
                  <c:y val="2.552485739242057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69C-43BA-8511-DD73ACB364EC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69C-43BA-8511-DD73ACB364EC}"/>
                </c:ext>
              </c:extLst>
            </c:dLbl>
            <c:dLbl>
              <c:idx val="2"/>
              <c:layout>
                <c:manualLayout>
                  <c:x val="0"/>
                  <c:y val="2.807734313166284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69C-43BA-8511-DD73ACB364E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Април 2025</c:v>
                </c:pt>
                <c:pt idx="1">
                  <c:v>Май 2025</c:v>
                </c:pt>
                <c:pt idx="2">
                  <c:v>Юли 2025</c:v>
                </c:pt>
                <c:pt idx="3">
                  <c:v>Октомври 2025</c:v>
                </c:pt>
                <c:pt idx="4">
                  <c:v>Декември 2025</c:v>
                </c:pt>
              </c:strCache>
            </c:strRef>
          </c:cat>
          <c:val>
            <c:numRef>
              <c:f>Лист1!$F$2:$F$6</c:f>
              <c:numCache>
                <c:formatCode>0.0</c:formatCode>
                <c:ptCount val="5"/>
                <c:pt idx="0">
                  <c:v>0.4</c:v>
                </c:pt>
                <c:pt idx="1">
                  <c:v>0</c:v>
                </c:pt>
                <c:pt idx="2">
                  <c:v>0.6</c:v>
                </c:pt>
                <c:pt idx="3">
                  <c:v>1</c:v>
                </c:pt>
                <c:pt idx="4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587-40DE-8088-2DAF77599D0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71241615"/>
        <c:axId val="371243055"/>
      </c:barChart>
      <c:catAx>
        <c:axId val="37124161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371243055"/>
        <c:crosses val="autoZero"/>
        <c:auto val="1"/>
        <c:lblAlgn val="ctr"/>
        <c:lblOffset val="100"/>
        <c:noMultiLvlLbl val="0"/>
      </c:catAx>
      <c:valAx>
        <c:axId val="37124305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3712416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400" b="1" dirty="0">
                <a:solidFill>
                  <a:schemeClr val="accent2"/>
                </a:solidFill>
              </a:rPr>
              <a:t>КОЛКО ВРЕМЕ ЩЕ Е В СИЛА ДВОЙНО ОБРАЩЕНИЕ НА ЛЕВ И ЕВРО ЕДНОВРЕМЕННО?</a:t>
            </a:r>
            <a:endParaRPr lang="en-US" sz="1400" b="1" dirty="0">
              <a:solidFill>
                <a:schemeClr val="accent2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3900751536486561"/>
          <c:y val="0.13384035621745366"/>
          <c:w val="0.84062805074935421"/>
          <c:h val="0.8499891826620715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861-4E8F-A7AA-A772F16A9DA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70.8</c:v>
                </c:pt>
                <c:pt idx="1">
                  <c:v>3.5999999999999996</c:v>
                </c:pt>
                <c:pt idx="2">
                  <c:v>20.200000000000003</c:v>
                </c:pt>
                <c:pt idx="3">
                  <c:v>1.2</c:v>
                </c:pt>
                <c:pt idx="4">
                  <c:v>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B3-4E79-A4F2-2E088BF7C77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Юли 20252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A200-4F40-8223-1B67FA6D3FE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1 месец</c:v>
                </c:pt>
                <c:pt idx="1">
                  <c:v>3 месеца</c:v>
                </c:pt>
                <c:pt idx="2">
                  <c:v>6 месеца</c:v>
                </c:pt>
                <c:pt idx="3">
                  <c:v>Друг период</c:v>
                </c:pt>
                <c:pt idx="4">
                  <c:v>Не знам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32.800000000000004</c:v>
                </c:pt>
                <c:pt idx="1">
                  <c:v>3.8</c:v>
                </c:pt>
                <c:pt idx="2">
                  <c:v>37.200000000000003</c:v>
                </c:pt>
                <c:pt idx="3">
                  <c:v>13.600000000000001</c:v>
                </c:pt>
                <c:pt idx="4">
                  <c:v>12.6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200-4F40-8223-1B67FA6D3F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430232368"/>
        <c:axId val="430231288"/>
      </c:barChart>
      <c:catAx>
        <c:axId val="430232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430231288"/>
        <c:crosses val="autoZero"/>
        <c:auto val="1"/>
        <c:lblAlgn val="ctr"/>
        <c:lblOffset val="100"/>
        <c:noMultiLvlLbl val="0"/>
      </c:catAx>
      <c:valAx>
        <c:axId val="430231288"/>
        <c:scaling>
          <c:orientation val="minMax"/>
          <c:max val="75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30232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7849502631615231"/>
          <c:y val="0.9018033257024981"/>
          <c:w val="0.20605253556889155"/>
          <c:h val="9.81966742975019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400" b="1" dirty="0">
                <a:solidFill>
                  <a:schemeClr val="accent2"/>
                </a:solidFill>
              </a:rPr>
              <a:t>КОЛКО ВРЕМЕ ЩЕ МОЖЕТЕ ДА ОБМЕНЯТЕ БЕЗПЛАТНО, БЕЗ ТАКСИ И КОМИСИОННИ, ЛЕВОВЕ В ЕВРО В БАНКИТЕ?</a:t>
            </a:r>
            <a:endParaRPr lang="en-US" sz="1400" b="1" dirty="0">
              <a:solidFill>
                <a:schemeClr val="accent2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31919508112690609"/>
          <c:y val="0.15428764056250158"/>
          <c:w val="0.65330658482904091"/>
          <c:h val="0.8455545772433398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FD3-43B2-9D1B-82A760A7FC2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
януари 2026г.</c:v>
                </c:pt>
                <c:pt idx="1">
                  <c:v>Три месеца, 
считано от януари 2026 г.</c:v>
                </c:pt>
                <c:pt idx="2">
                  <c:v>Шест месеца, 
считано от януари 2026 г.</c:v>
                </c:pt>
                <c:pt idx="3">
                  <c:v>12 месеца, 
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8.7999999999999989</c:v>
                </c:pt>
                <c:pt idx="1">
                  <c:v>2.4</c:v>
                </c:pt>
                <c:pt idx="2">
                  <c:v>66</c:v>
                </c:pt>
                <c:pt idx="3">
                  <c:v>14.2</c:v>
                </c:pt>
                <c:pt idx="4">
                  <c:v>8.6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317-4155-8CD2-9DAAEFF8442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414D-4AAE-A953-4E28AC3F25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Един месец – 
януари 2026г.</c:v>
                </c:pt>
                <c:pt idx="1">
                  <c:v>Три месеца, 
считано от януари 2026 г.</c:v>
                </c:pt>
                <c:pt idx="2">
                  <c:v>Шест месеца, 
считано от януари 2026 г.</c:v>
                </c:pt>
                <c:pt idx="3">
                  <c:v>12 месеца, 
считано от януари 2026 г.</c:v>
                </c:pt>
                <c:pt idx="4">
                  <c:v>Не знам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7.1999999999999993</c:v>
                </c:pt>
                <c:pt idx="1">
                  <c:v>4.3999999999999995</c:v>
                </c:pt>
                <c:pt idx="2">
                  <c:v>48.4</c:v>
                </c:pt>
                <c:pt idx="3">
                  <c:v>22.400000000000002</c:v>
                </c:pt>
                <c:pt idx="4">
                  <c:v>17.599999999999998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4D-4AAE-A953-4E28AC3F25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430232368"/>
        <c:axId val="430231288"/>
      </c:barChart>
      <c:catAx>
        <c:axId val="430232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430231288"/>
        <c:crosses val="autoZero"/>
        <c:auto val="1"/>
        <c:lblAlgn val="ctr"/>
        <c:lblOffset val="100"/>
        <c:noMultiLvlLbl val="0"/>
      </c:catAx>
      <c:valAx>
        <c:axId val="430231288"/>
        <c:scaling>
          <c:orientation val="minMax"/>
          <c:max val="75"/>
          <c:min val="0"/>
        </c:scaling>
        <c:delete val="1"/>
        <c:axPos val="t"/>
        <c:numFmt formatCode="0.0" sourceLinked="1"/>
        <c:majorTickMark val="out"/>
        <c:minorTickMark val="none"/>
        <c:tickLblPos val="nextTo"/>
        <c:crossAx val="430232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5520546286179391"/>
          <c:y val="0.9018033257024981"/>
          <c:w val="0.23103611218123182"/>
          <c:h val="9.81966742975019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221891230571256"/>
          <c:y val="1.2432995396342227E-2"/>
          <c:w val="0.34407931754382887"/>
          <c:h val="0.7619213604689190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024-4EBB-84EE-DEBBC7010357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D024-4EBB-84EE-DEBBC7010357}"/>
              </c:ext>
            </c:extLst>
          </c:dPt>
          <c:dPt>
            <c:idx val="2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024-4EBB-84EE-DEBBC7010357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99B3-4670-8FB6-8EC227E079F5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35C2-4552-96EB-4303456BE51E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024-4EBB-84EE-DEBBC70103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Да, без проблеми се снабдихме</c:v>
                </c:pt>
                <c:pt idx="1">
                  <c:v>Имаме, но не достатъчно</c:v>
                </c:pt>
                <c:pt idx="2">
                  <c:v>Имахме желание, но не успяхме</c:v>
                </c:pt>
                <c:pt idx="3">
                  <c:v>Няма да закупуваме, ще изчакаме</c:v>
                </c:pt>
                <c:pt idx="4">
                  <c:v>За дейността на нашата фирма не са необходими такива пакети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13.4</c:v>
                </c:pt>
                <c:pt idx="1">
                  <c:v>8.2000000000000011</c:v>
                </c:pt>
                <c:pt idx="2">
                  <c:v>8.7999999999999989</c:v>
                </c:pt>
                <c:pt idx="3">
                  <c:v>22.6</c:v>
                </c:pt>
                <c:pt idx="4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"/>
        <c:holeSize val="6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3603993760589757"/>
          <c:y val="6.3551206258962045E-2"/>
          <c:w val="0.32792003390359487"/>
          <c:h val="0.7261386128650851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024-4EBB-84EE-DEBBC7010357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D024-4EBB-84EE-DEBBC7010357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024-4EBB-84EE-DEBBC7010357}"/>
              </c:ext>
            </c:extLst>
          </c:dPt>
          <c:dPt>
            <c:idx val="3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99B3-4670-8FB6-8EC227E079F5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024-4EBB-84EE-DEBBC70103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Гладко, без сътресения и проблеми</c:v>
                </c:pt>
                <c:pt idx="1">
                  <c:v>Ще има някои трудности, но бързо ще бъдат отстранени</c:v>
                </c:pt>
                <c:pt idx="2">
                  <c:v>Очаквам значителни проблеми, вкл. хаос</c:v>
                </c:pt>
                <c:pt idx="3">
                  <c:v>Не мога да преценя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26</c:v>
                </c:pt>
                <c:pt idx="1">
                  <c:v>50.8</c:v>
                </c:pt>
                <c:pt idx="2">
                  <c:v>22.6</c:v>
                </c:pt>
                <c:pt idx="3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"/>
        <c:holeSize val="65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8200113005923949"/>
          <c:y val="0.7970109934341274"/>
          <c:w val="0.43715188354264212"/>
          <c:h val="0.1902094538502175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9244358996753872"/>
          <c:y val="2.8115015974440896E-2"/>
          <c:w val="0.67985478093491725"/>
          <c:h val="0.9437699680511182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024-4EBB-84EE-DEBBC701035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D024-4EBB-84EE-DEBBC701035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024-4EBB-84EE-DEBBC701035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DFEC-4E1D-ACDF-D3B9B65E83F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Не са необходими промени в нашата работа</c:v>
                </c:pt>
                <c:pt idx="1">
                  <c:v>Няма да работим първите дни на януари</c:v>
                </c:pt>
                <c:pt idx="2">
                  <c:v>Ще предприемем допълнителни обучения и мониторинг на работата на служителите, за да не се допускат грешки</c:v>
                </c:pt>
                <c:pt idx="3">
                  <c:v>Няма да работим през целия януари, докато има двойно обръщение на лев и евро</c:v>
                </c:pt>
                <c:pt idx="4">
                  <c:v>Друго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53.6</c:v>
                </c:pt>
                <c:pt idx="1">
                  <c:v>35.799999999999997</c:v>
                </c:pt>
                <c:pt idx="2">
                  <c:v>8.6</c:v>
                </c:pt>
                <c:pt idx="3">
                  <c:v>4.2</c:v>
                </c:pt>
                <c:pt idx="4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759062760"/>
        <c:axId val="759062040"/>
      </c:barChart>
      <c:valAx>
        <c:axId val="75906204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759062760"/>
        <c:crosses val="autoZero"/>
        <c:crossBetween val="between"/>
      </c:valAx>
      <c:catAx>
        <c:axId val="7590627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759062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Изцяло положителни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21.5</c:v>
                </c:pt>
                <c:pt idx="1">
                  <c:v>17.8</c:v>
                </c:pt>
                <c:pt idx="2">
                  <c:v>19.7</c:v>
                </c:pt>
                <c:pt idx="3">
                  <c:v>17.100000000000001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DE-4C0A-BE2E-D02E76FA1B2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По-скоро положителни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Sheet1!$C$2:$C$5</c:f>
              <c:numCache>
                <c:formatCode>0.0</c:formatCode>
                <c:ptCount val="4"/>
                <c:pt idx="0">
                  <c:v>26.5</c:v>
                </c:pt>
                <c:pt idx="1">
                  <c:v>29.8</c:v>
                </c:pt>
                <c:pt idx="2">
                  <c:v>28.6</c:v>
                </c:pt>
                <c:pt idx="3">
                  <c:v>28.8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DE-4C0A-BE2E-D02E76FA1B2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По-скоро отрицателни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Sheet1!$D$2:$D$5</c:f>
              <c:numCache>
                <c:formatCode>0.0</c:formatCode>
                <c:ptCount val="4"/>
                <c:pt idx="0">
                  <c:v>17.7</c:v>
                </c:pt>
                <c:pt idx="1">
                  <c:v>16.899999999999999</c:v>
                </c:pt>
                <c:pt idx="2">
                  <c:v>15.3</c:v>
                </c:pt>
                <c:pt idx="3">
                  <c:v>20.100000000000001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DE-4C0A-BE2E-D02E76FA1B2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Изцяло отрицателни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Sheet1!$E$2:$E$5</c:f>
              <c:numCache>
                <c:formatCode>0.0</c:formatCode>
                <c:ptCount val="4"/>
                <c:pt idx="0">
                  <c:v>21.4</c:v>
                </c:pt>
                <c:pt idx="1">
                  <c:v>20.6</c:v>
                </c:pt>
                <c:pt idx="2">
                  <c:v>21.6</c:v>
                </c:pt>
                <c:pt idx="3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ADE-4C0A-BE2E-D02E76FA1B2C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Няма да има особен ефект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Sheet1!$F$2:$F$5</c:f>
              <c:numCache>
                <c:formatCode>0.0</c:formatCode>
                <c:ptCount val="4"/>
                <c:pt idx="0">
                  <c:v>6.3</c:v>
                </c:pt>
                <c:pt idx="1">
                  <c:v>9.3000000000000007</c:v>
                </c:pt>
                <c:pt idx="2">
                  <c:v>9.3000000000000007</c:v>
                </c:pt>
                <c:pt idx="3">
                  <c:v>10.8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ADE-4C0A-BE2E-D02E76FA1B2C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Не знам/не мога да преценя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Май 2025</c:v>
                </c:pt>
                <c:pt idx="1">
                  <c:v>Юли 2025</c:v>
                </c:pt>
                <c:pt idx="2">
                  <c:v>Октомври 2025</c:v>
                </c:pt>
                <c:pt idx="3">
                  <c:v>Декември 2025</c:v>
                </c:pt>
              </c:strCache>
            </c:strRef>
          </c:cat>
          <c:val>
            <c:numRef>
              <c:f>Sheet1!$G$2:$G$5</c:f>
              <c:numCache>
                <c:formatCode>0.0</c:formatCode>
                <c:ptCount val="4"/>
                <c:pt idx="0">
                  <c:v>6.6</c:v>
                </c:pt>
                <c:pt idx="1">
                  <c:v>5.6</c:v>
                </c:pt>
                <c:pt idx="2">
                  <c:v>5.5</c:v>
                </c:pt>
                <c:pt idx="3">
                  <c:v>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ADE-4C0A-BE2E-D02E76FA1B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42585600"/>
        <c:axId val="542582720"/>
      </c:barChart>
      <c:catAx>
        <c:axId val="542585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42582720"/>
        <c:crosses val="autoZero"/>
        <c:auto val="1"/>
        <c:lblAlgn val="ctr"/>
        <c:lblOffset val="100"/>
        <c:noMultiLvlLbl val="0"/>
      </c:catAx>
      <c:valAx>
        <c:axId val="54258272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42585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През последните месеци имаше ръст в цените на някои стоки и услуги. Очаквате ли този процес да продължи, или цените вече ще се успокоят?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B51-4FC8-A00D-E4F99DBDA30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B51-4FC8-A00D-E4F99DBDA30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B51-4FC8-A00D-E4F99DBDA303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B51-4FC8-A00D-E4F99DBDA30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Очаквам спиране ръста на цените, няма накъде повече да растат</c:v>
                </c:pt>
                <c:pt idx="1">
                  <c:v>Очаквам намаляване в темпа на нарастване не цените, но не и пълно спиране</c:v>
                </c:pt>
                <c:pt idx="2">
                  <c:v>Очаквам по-нататъшно увеличение в ръста на цените</c:v>
                </c:pt>
                <c:pt idx="3">
                  <c:v>Не мога да преценя</c:v>
                </c:pt>
                <c:pt idx="4">
                  <c:v>Не забелязвам значим ръст на цените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8.6</c:v>
                </c:pt>
                <c:pt idx="1">
                  <c:v>23.3</c:v>
                </c:pt>
                <c:pt idx="2">
                  <c:v>60.4</c:v>
                </c:pt>
                <c:pt idx="3">
                  <c:v>7</c:v>
                </c:pt>
                <c:pt idx="4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B51-4FC8-A00D-E4F99DBDA3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651267528"/>
        <c:axId val="651272568"/>
      </c:barChart>
      <c:catAx>
        <c:axId val="651267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651272568"/>
        <c:crosses val="autoZero"/>
        <c:auto val="1"/>
        <c:lblAlgn val="ctr"/>
        <c:lblOffset val="100"/>
        <c:noMultiLvlLbl val="0"/>
      </c:catAx>
      <c:valAx>
        <c:axId val="651272568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651267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Въпреки позитивните тенденции през последните години, България продължава да бъде една от страните в ЕС с най-ниски доходи. Според вас, на какво основно се дължи това?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EC7-48D4-93E8-7786DDD5B69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EC7-48D4-93E8-7786DDD5B690}"/>
              </c:ext>
            </c:extLst>
          </c:dPt>
          <c:dPt>
            <c:idx val="2"/>
            <c:invertIfNegative val="0"/>
            <c:bubble3D val="0"/>
            <c:spPr>
              <a:solidFill>
                <a:srgbClr val="DAD9B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EC7-48D4-93E8-7786DDD5B690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EC7-48D4-93E8-7786DDD5B69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На вътрешни причини – управление, политики по доходите, конкурентоспособност и пр.</c:v>
                </c:pt>
                <c:pt idx="1">
                  <c:v>На липсата на солидарност и слабо подпомагане от страна на ЕС</c:v>
                </c:pt>
                <c:pt idx="2">
                  <c:v>На други причини</c:v>
                </c:pt>
                <c:pt idx="3">
                  <c:v>Не мога да преценя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77.3</c:v>
                </c:pt>
                <c:pt idx="1">
                  <c:v>8.3000000000000007</c:v>
                </c:pt>
                <c:pt idx="2">
                  <c:v>8.9</c:v>
                </c:pt>
                <c:pt idx="3">
                  <c:v>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EC7-48D4-93E8-7786DDD5B6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651267528"/>
        <c:axId val="651272568"/>
      </c:barChart>
      <c:catAx>
        <c:axId val="651267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651272568"/>
        <c:crosses val="autoZero"/>
        <c:auto val="1"/>
        <c:lblAlgn val="ctr"/>
        <c:lblOffset val="100"/>
        <c:noMultiLvlLbl val="0"/>
      </c:catAx>
      <c:valAx>
        <c:axId val="651272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51267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9244358996753872"/>
          <c:y val="2.8115015974440896E-2"/>
          <c:w val="0.67985478093491725"/>
          <c:h val="0.9437699680511182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пощенски клонове</c:v>
                </c:pt>
                <c:pt idx="3">
                  <c:v>През обменни бюра</c:v>
                </c:pt>
              </c:strCache>
            </c:strRef>
          </c:cat>
          <c:val>
            <c:numRef>
              <c:f>Sheet1!$B$2:$B$5</c:f>
              <c:numCache>
                <c:formatCode>0.0</c:formatCode>
                <c:ptCount val="4"/>
                <c:pt idx="0">
                  <c:v>74.3</c:v>
                </c:pt>
                <c:pt idx="1">
                  <c:v>12.7</c:v>
                </c:pt>
                <c:pt idx="2">
                  <c:v>10.1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024-4EBB-84EE-DEBBC701035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Октомври 2025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пощенски клонове</c:v>
                </c:pt>
                <c:pt idx="3">
                  <c:v>През обменни бюра</c:v>
                </c:pt>
              </c:strCache>
            </c:strRef>
          </c:cat>
          <c:val>
            <c:numRef>
              <c:f>Sheet1!$C$2:$C$5</c:f>
              <c:numCache>
                <c:formatCode>0.0</c:formatCode>
                <c:ptCount val="4"/>
                <c:pt idx="0">
                  <c:v>71.988246816846228</c:v>
                </c:pt>
                <c:pt idx="1">
                  <c:v>12.340842311459353</c:v>
                </c:pt>
                <c:pt idx="2">
                  <c:v>7.0519098922624881</c:v>
                </c:pt>
                <c:pt idx="3">
                  <c:v>8.6190009794319291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FB-4417-94EC-44126F447EF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Юли 2025</c:v>
                </c:pt>
              </c:strCache>
            </c:strRef>
          </c:tx>
          <c:spPr>
            <a:solidFill>
              <a:schemeClr val="accent1"/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пощенски клонове</c:v>
                </c:pt>
                <c:pt idx="3">
                  <c:v>През обменни бюра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71.099999999999994</c:v>
                </c:pt>
                <c:pt idx="1">
                  <c:v>17.600000000000001</c:v>
                </c:pt>
                <c:pt idx="2">
                  <c:v>5.9</c:v>
                </c:pt>
                <c:pt idx="3">
                  <c:v>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FD2-4F88-8C7C-6443348FDE9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Май 2025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10-40E4-B129-CE99C54D3C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10-40E4-B129-CE99C54D3CE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10-40E4-B129-CE99C54D3CE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010-40E4-B129-CE99C54D3CE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пощенски клонове</c:v>
                </c:pt>
                <c:pt idx="3">
                  <c:v>През обменни бюра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65.5</c:v>
                </c:pt>
                <c:pt idx="1">
                  <c:v>13.9</c:v>
                </c:pt>
                <c:pt idx="2">
                  <c:v>8.9</c:v>
                </c:pt>
                <c:pt idx="3">
                  <c:v>11.7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569-470E-81D4-874AD2A90C30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Април 2025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lt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През банкови клонове</c:v>
                </c:pt>
                <c:pt idx="1">
                  <c:v>През БНБ</c:v>
                </c:pt>
                <c:pt idx="2">
                  <c:v>През пощенски клонове</c:v>
                </c:pt>
                <c:pt idx="3">
                  <c:v>През обменни бюра</c:v>
                </c:pt>
              </c:strCache>
            </c:strRef>
          </c:cat>
          <c:val>
            <c:numRef>
              <c:f>Sheet1!$F$2:$F$5</c:f>
              <c:numCache>
                <c:formatCode>0.0</c:formatCode>
                <c:ptCount val="4"/>
                <c:pt idx="0">
                  <c:v>68.600000000000009</c:v>
                </c:pt>
                <c:pt idx="1">
                  <c:v>15.7</c:v>
                </c:pt>
                <c:pt idx="2">
                  <c:v>6.5</c:v>
                </c:pt>
                <c:pt idx="3">
                  <c:v>9.3000000000000007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B0C-4E87-A39D-EB3030378D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759062760"/>
        <c:axId val="759062040"/>
      </c:barChart>
      <c:valAx>
        <c:axId val="759062040"/>
        <c:scaling>
          <c:orientation val="minMax"/>
        </c:scaling>
        <c:delete val="1"/>
        <c:axPos val="t"/>
        <c:numFmt formatCode="0.0" sourceLinked="1"/>
        <c:majorTickMark val="out"/>
        <c:minorTickMark val="none"/>
        <c:tickLblPos val="nextTo"/>
        <c:crossAx val="759062760"/>
        <c:crosses val="autoZero"/>
        <c:crossBetween val="between"/>
      </c:valAx>
      <c:catAx>
        <c:axId val="7590627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759062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81006725188478779"/>
          <c:y val="0.62065316595808906"/>
          <c:w val="0.10913632991404225"/>
          <c:h val="0.3307845337224221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896701855312203E-2"/>
          <c:y val="0.2206135433070866"/>
          <c:w val="0.95020659628937565"/>
          <c:h val="0.647395880863156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Окромври 2025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Да отидете с тях в банков/пощенски клон или обменно бюро и да ви ги обменят в брой</c:v>
                </c:pt>
                <c:pt idx="1">
                  <c:v>Да ги внесете по банкова сметка и те автоматично да се обменят в евро</c:v>
                </c:pt>
                <c:pt idx="2">
                  <c:v>Не мога да преценя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32.1</c:v>
                </c:pt>
                <c:pt idx="1">
                  <c:v>58.7</c:v>
                </c:pt>
                <c:pt idx="2">
                  <c:v>9.3000000000000007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6E-4521-9E85-F7D9FD2890B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Декември 2025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Да отидете с тях в банков/пощенски клон или обменно бюро и да ви ги обменят в брой</c:v>
                </c:pt>
                <c:pt idx="1">
                  <c:v>Да ги внесете по банкова сметка и те автоматично да се обменят в евро</c:v>
                </c:pt>
                <c:pt idx="2">
                  <c:v>Не мога да преценя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25.4</c:v>
                </c:pt>
                <c:pt idx="1">
                  <c:v>54.5</c:v>
                </c:pt>
                <c:pt idx="2">
                  <c:v>20.100000000000001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C6E-4521-9E85-F7D9FD2890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27"/>
        <c:axId val="496606480"/>
        <c:axId val="496603240"/>
      </c:barChart>
      <c:catAx>
        <c:axId val="496606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496603240"/>
        <c:crosses val="autoZero"/>
        <c:auto val="1"/>
        <c:lblAlgn val="ctr"/>
        <c:lblOffset val="100"/>
        <c:noMultiLvlLbl val="0"/>
      </c:catAx>
      <c:valAx>
        <c:axId val="4966032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96606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11721057783690957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14227079648131513"/>
          <c:y val="8.99934089708435E-2"/>
          <c:w val="0.64051332658920224"/>
          <c:h val="0.87425926391788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Купихте ли си вие, или ваши близки стартов пакет евромонети?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DDB-4CCF-8308-58CF394954B2}"/>
              </c:ext>
            </c:extLst>
          </c:dPt>
          <c:dPt>
            <c:idx val="1"/>
            <c:bubble3D val="0"/>
            <c:spPr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DDB-4CCF-8308-58CF394954B2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DDB-4CCF-8308-58CF394954B2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bg-BG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6DDB-4CCF-8308-58CF394954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Да</c:v>
                </c:pt>
                <c:pt idx="1">
                  <c:v>Имах желание, но не можах да си закупя</c:v>
                </c:pt>
                <c:pt idx="2">
                  <c:v>Не</c:v>
                </c:pt>
              </c:strCache>
            </c:strRef>
          </c:cat>
          <c:val>
            <c:numRef>
              <c:f>Sheet1!$B$2:$B$4</c:f>
              <c:numCache>
                <c:formatCode>0.0</c:formatCode>
                <c:ptCount val="3"/>
                <c:pt idx="0">
                  <c:v>7.9</c:v>
                </c:pt>
                <c:pt idx="1">
                  <c:v>10</c:v>
                </c:pt>
                <c:pt idx="2" formatCode="General">
                  <c:v>82.1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DDB-4CCF-8308-58CF394954B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360"/>
        <c:holeSize val="68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bg-BG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18851804850535817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bg-BG"/>
        </a:p>
      </c:txPr>
    </c:title>
    <c:autoTitleDeleted val="0"/>
    <c:plotArea>
      <c:layout>
        <c:manualLayout>
          <c:layoutTarget val="inner"/>
          <c:xMode val="edge"/>
          <c:yMode val="edge"/>
          <c:x val="0.41438968148154059"/>
          <c:y val="0.15652617544212724"/>
          <c:w val="0.56324613261800416"/>
          <c:h val="0.8215610173328973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Откъде закупихте стартов пакет евромонети?</c:v>
                </c:pt>
              </c:strCache>
            </c:strRef>
          </c:tx>
          <c:spPr>
            <a:solidFill>
              <a:schemeClr val="accent2"/>
            </a:solidFill>
            <a:ln w="19050">
              <a:solidFill>
                <a:schemeClr val="lt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500-426C-9DCD-D2515A01B62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500-426C-9DCD-D2515A01B62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AE1-43A0-9603-CDFF45022B7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bg-BG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Търговски банки</c:v>
                </c:pt>
                <c:pt idx="1">
                  <c:v>Български пощи</c:v>
                </c:pt>
                <c:pt idx="2">
                  <c:v>БНБ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 formatCode="0.0">
                  <c:v>69.5</c:v>
                </c:pt>
                <c:pt idx="1">
                  <c:v>17.899999999999999</c:v>
                </c:pt>
                <c:pt idx="2" formatCode="0.0">
                  <c:v>12.6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500-426C-9DCD-D2515A01B6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517859696"/>
        <c:axId val="517860056"/>
      </c:barChart>
      <c:catAx>
        <c:axId val="5178596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bg-BG"/>
          </a:p>
        </c:txPr>
        <c:crossAx val="517860056"/>
        <c:crosses val="autoZero"/>
        <c:auto val="1"/>
        <c:lblAlgn val="ctr"/>
        <c:lblOffset val="100"/>
        <c:noMultiLvlLbl val="0"/>
      </c:catAx>
      <c:valAx>
        <c:axId val="517860056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51785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bg-BG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0.17096</cdr:x>
      <cdr:y>0.34562</cdr:y>
    </cdr:from>
    <cdr:to>
      <cdr:x>0.3365</cdr:x>
      <cdr:y>0.51444</cdr:y>
    </cdr:to>
    <cdr:sp macro="" textlink="">
      <cdr:nvSpPr>
        <cdr:cNvPr id="3" name="Текстово поле 2">
          <a:extLst xmlns:a="http://schemas.openxmlformats.org/drawingml/2006/main">
            <a:ext uri="{FF2B5EF4-FFF2-40B4-BE49-F238E27FC236}">
              <a16:creationId xmlns:a16="http://schemas.microsoft.com/office/drawing/2014/main" id="{B5D1BD01-C319-88BC-33BF-EE3C646B600F}"/>
            </a:ext>
          </a:extLst>
        </cdr:cNvPr>
        <cdr:cNvSpPr txBox="1"/>
      </cdr:nvSpPr>
      <cdr:spPr>
        <a:xfrm xmlns:a="http://schemas.openxmlformats.org/drawingml/2006/main">
          <a:off x="1786516" y="1761102"/>
          <a:ext cx="1729864" cy="860217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tx1"/>
          </a:solidFill>
          <a:prstDash val="solid"/>
        </a:ln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200" kern="1200" dirty="0">
              <a:solidFill>
                <a:schemeClr val="accent4"/>
              </a:solidFill>
            </a:rPr>
            <a:t>24.7% </a:t>
          </a:r>
          <a:r>
            <a:rPr lang="bg-BG" sz="1200" kern="1200" dirty="0">
              <a:solidFill>
                <a:schemeClr val="accent4"/>
              </a:solidFill>
            </a:rPr>
            <a:t> не са предприели стъпки по обмен, ще го направят след 1ви януари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горния колонтитул 1">
            <a:extLst>
              <a:ext uri="{FF2B5EF4-FFF2-40B4-BE49-F238E27FC236}">
                <a16:creationId xmlns:a16="http://schemas.microsoft.com/office/drawing/2014/main" id="{47163E14-7A91-4381-995D-E340FD47AAC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Контейнер за дата 2">
            <a:extLst>
              <a:ext uri="{FF2B5EF4-FFF2-40B4-BE49-F238E27FC236}">
                <a16:creationId xmlns:a16="http://schemas.microsoft.com/office/drawing/2014/main" id="{342DFA0C-68BD-49C7-A132-9C21798C521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12BA61-40F8-469D-A3A3-2F8838FF4C3E}" type="datetimeFigureOut">
              <a:rPr lang="en-US" smtClean="0"/>
              <a:t>12/28/2025</a:t>
            </a:fld>
            <a:endParaRPr lang="en-US"/>
          </a:p>
        </p:txBody>
      </p:sp>
      <p:sp>
        <p:nvSpPr>
          <p:cNvPr id="4" name="Контейнер за долния колонтитул 3">
            <a:extLst>
              <a:ext uri="{FF2B5EF4-FFF2-40B4-BE49-F238E27FC236}">
                <a16:creationId xmlns:a16="http://schemas.microsoft.com/office/drawing/2014/main" id="{0221CAEE-79D2-4A2C-92E2-79862C4CC4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Контейнер за номер на слайда 4">
            <a:extLst>
              <a:ext uri="{FF2B5EF4-FFF2-40B4-BE49-F238E27FC236}">
                <a16:creationId xmlns:a16="http://schemas.microsoft.com/office/drawing/2014/main" id="{59D16CD1-D1C6-4DD2-9A26-BA606D2911E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D20D70-CCEE-4B8F-AB33-517658D8A1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5152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bg-BG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9E755B-7940-41B8-99E4-5EBFD8256AC4}" type="datetimeFigureOut">
              <a:rPr lang="bg-BG" smtClean="0"/>
              <a:t>28.12.2025 г.</a:t>
            </a:fld>
            <a:endParaRPr lang="bg-BG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bg-BG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bg-B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6DCCDF-6AD8-4911-8F79-789C0C92F8B2}" type="slidenum">
              <a:rPr lang="bg-BG" smtClean="0"/>
              <a:t>‹#›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7992563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16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0455975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19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4049506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6DCCDF-6AD8-4911-8F79-789C0C92F8B2}" type="slidenum">
              <a:rPr lang="bg-BG" smtClean="0"/>
              <a:t>25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940008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3057525" y="4562475"/>
            <a:ext cx="7467600" cy="12287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0">
                <a:solidFill>
                  <a:schemeClr val="bg1">
                    <a:lumMod val="50000"/>
                  </a:schemeClr>
                </a:solidFill>
                <a:latin typeface="Arial Narrow" panose="020B0606020202030204" pitchFamily="34" charset="0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466975" y="1074737"/>
            <a:ext cx="8658225" cy="3449638"/>
          </a:xfrm>
          <a:prstGeom prst="rect">
            <a:avLst/>
          </a:prstGeom>
        </p:spPr>
        <p:txBody>
          <a:bodyPr/>
          <a:lstStyle>
            <a:lvl1pPr>
              <a:defRPr sz="4400" b="1"/>
            </a:lvl1pPr>
          </a:lstStyle>
          <a:p>
            <a:endParaRPr lang="bg-BG" dirty="0"/>
          </a:p>
        </p:txBody>
      </p:sp>
      <p:pic>
        <p:nvPicPr>
          <p:cNvPr id="3" name="Картина 2">
            <a:extLst>
              <a:ext uri="{FF2B5EF4-FFF2-40B4-BE49-F238E27FC236}">
                <a16:creationId xmlns:a16="http://schemas.microsoft.com/office/drawing/2014/main" id="{68697A00-5D73-9919-5329-EAC427BD7C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74" y="5327076"/>
            <a:ext cx="903159" cy="928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8666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6917793" y="1314450"/>
            <a:ext cx="4769381" cy="4953000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52085" y="1314675"/>
            <a:ext cx="4770458" cy="2397516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2043541" y="3833398"/>
            <a:ext cx="4779002" cy="2434052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E6ABDE16-9C7D-4F0E-B8BF-BDEAB72343E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96626AC5-6F2C-4B4A-AC54-E5F27E9BD6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CC9A948B-5E05-4BCA-A469-0476C1E89CF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5496246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23975"/>
            <a:ext cx="4785884" cy="238125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6953251" y="1323975"/>
            <a:ext cx="4733924" cy="238960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2043539" y="3837579"/>
            <a:ext cx="4785885" cy="2439396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9" name="Chart Placeholder 5"/>
          <p:cNvSpPr>
            <a:spLocks noGrp="1"/>
          </p:cNvSpPr>
          <p:nvPr>
            <p:ph type="chart" sz="quarter" idx="16"/>
          </p:nvPr>
        </p:nvSpPr>
        <p:spPr>
          <a:xfrm>
            <a:off x="6953251" y="3838575"/>
            <a:ext cx="4733924" cy="241679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2" name="Контейнер за картина 2">
            <a:extLst>
              <a:ext uri="{FF2B5EF4-FFF2-40B4-BE49-F238E27FC236}">
                <a16:creationId xmlns:a16="http://schemas.microsoft.com/office/drawing/2014/main" id="{19D5A365-1579-4520-AD50-A38BAC1B3C1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3" name="Title 8">
            <a:extLst>
              <a:ext uri="{FF2B5EF4-FFF2-40B4-BE49-F238E27FC236}">
                <a16:creationId xmlns:a16="http://schemas.microsoft.com/office/drawing/2014/main" id="{73063545-ABEE-48D3-9112-796604454E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CCA45DD3-8C4C-4262-B578-D93AFAAF20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662564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52085" y="1323975"/>
            <a:ext cx="9656355" cy="244674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3895725"/>
            <a:ext cx="9656355" cy="249555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845BD274-3F17-4884-B442-51C6D2027E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9219EF16-0DB4-447C-8A53-FC349D3B16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7FD4F2A4-5B07-488B-ABA4-B4954385EF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157943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23975"/>
            <a:ext cx="9664899" cy="2456455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3912605"/>
            <a:ext cx="4804934" cy="247866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27319" y="3912606"/>
            <a:ext cx="4782460" cy="2488193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A9331BBA-5D8A-4A29-A551-79FDD1EE3D7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9A603980-169D-435A-95FD-E00C8E876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43E4C877-A7EB-4B4B-A4EA-51FFC106D1A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8308494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3877500"/>
            <a:ext cx="9664899" cy="246614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1309048"/>
            <a:ext cx="4790348" cy="2457734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60358" y="1318573"/>
            <a:ext cx="4726816" cy="2447574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D6AA4AB9-3C99-4FD6-B997-FD4231B2D6C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9CFB053A-E387-4189-9F4E-C581FC5228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8E8D4D26-3047-47A7-A1E4-139CAAD6FD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3828500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2043541" y="3861972"/>
            <a:ext cx="4795408" cy="2448203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19415" y="1318574"/>
            <a:ext cx="4789025" cy="2407266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8" name="Текстов контейнер 7">
            <a:extLst>
              <a:ext uri="{FF2B5EF4-FFF2-40B4-BE49-F238E27FC236}">
                <a16:creationId xmlns:a16="http://schemas.microsoft.com/office/drawing/2014/main" id="{CD39F0C8-99CA-4AA6-BDFF-81122EC15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052085" y="1318574"/>
            <a:ext cx="4786865" cy="2407266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bg-BG"/>
              <a:t>Редактиране на стиловете на текста в образеца</a:t>
            </a:r>
          </a:p>
          <a:p>
            <a:pPr lvl="1"/>
            <a:r>
              <a:rPr lang="bg-BG"/>
              <a:t>Второ ниво</a:t>
            </a:r>
          </a:p>
          <a:p>
            <a:pPr lvl="2"/>
            <a:r>
              <a:rPr lang="bg-BG"/>
              <a:t>Трето ниво</a:t>
            </a:r>
          </a:p>
          <a:p>
            <a:pPr lvl="3"/>
            <a:r>
              <a:rPr lang="bg-BG"/>
              <a:t>Четвърто ниво</a:t>
            </a:r>
          </a:p>
          <a:p>
            <a:pPr lvl="4"/>
            <a:r>
              <a:rPr lang="bg-BG"/>
              <a:t>Пето ниво</a:t>
            </a:r>
            <a:endParaRPr lang="en-US"/>
          </a:p>
        </p:txBody>
      </p:sp>
      <p:sp>
        <p:nvSpPr>
          <p:cNvPr id="29" name="Текстов контейнер 7">
            <a:extLst>
              <a:ext uri="{FF2B5EF4-FFF2-40B4-BE49-F238E27FC236}">
                <a16:creationId xmlns:a16="http://schemas.microsoft.com/office/drawing/2014/main" id="{A3E91718-CA64-481D-B584-3531DDD90F9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921233" y="3861973"/>
            <a:ext cx="4765941" cy="24653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bg-BG"/>
              <a:t>Редактиране на стиловете на текста в образеца</a:t>
            </a:r>
          </a:p>
          <a:p>
            <a:pPr lvl="1"/>
            <a:r>
              <a:rPr lang="bg-BG"/>
              <a:t>Второ ниво</a:t>
            </a:r>
          </a:p>
          <a:p>
            <a:pPr lvl="2"/>
            <a:r>
              <a:rPr lang="bg-BG"/>
              <a:t>Трето ниво</a:t>
            </a:r>
          </a:p>
          <a:p>
            <a:pPr lvl="3"/>
            <a:r>
              <a:rPr lang="bg-BG"/>
              <a:t>Четвърто ниво</a:t>
            </a:r>
          </a:p>
          <a:p>
            <a:pPr lvl="4"/>
            <a:r>
              <a:rPr lang="bg-BG"/>
              <a:t>Пето ниво</a:t>
            </a:r>
            <a:endParaRPr lang="en-US"/>
          </a:p>
        </p:txBody>
      </p:sp>
      <p:sp>
        <p:nvSpPr>
          <p:cNvPr id="32" name="Контейнер за картина 2">
            <a:extLst>
              <a:ext uri="{FF2B5EF4-FFF2-40B4-BE49-F238E27FC236}">
                <a16:creationId xmlns:a16="http://schemas.microsoft.com/office/drawing/2014/main" id="{B9552565-D2C7-4D18-A79C-7308FF472B6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3" name="Title 8">
            <a:extLst>
              <a:ext uri="{FF2B5EF4-FFF2-40B4-BE49-F238E27FC236}">
                <a16:creationId xmlns:a16="http://schemas.microsoft.com/office/drawing/2014/main" id="{4279AEED-36D4-4218-9FDD-CBCE04B476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32C708BA-0218-4253-827E-585B55F692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51364200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 flipV="1">
            <a:off x="0" y="0"/>
            <a:ext cx="33813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grpSp>
        <p:nvGrpSpPr>
          <p:cNvPr id="7" name="Group 6"/>
          <p:cNvGrpSpPr/>
          <p:nvPr userDrawn="1"/>
        </p:nvGrpSpPr>
        <p:grpSpPr>
          <a:xfrm>
            <a:off x="10211663" y="0"/>
            <a:ext cx="1978388" cy="6858000"/>
            <a:chOff x="2812" y="0"/>
            <a:chExt cx="1978388" cy="6858000"/>
          </a:xfrm>
        </p:grpSpPr>
        <p:sp>
          <p:nvSpPr>
            <p:cNvPr id="8" name="Rectangle 7"/>
            <p:cNvSpPr/>
            <p:nvPr userDrawn="1"/>
          </p:nvSpPr>
          <p:spPr>
            <a:xfrm>
              <a:off x="2812" y="0"/>
              <a:ext cx="1978388" cy="6858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 dirty="0"/>
            </a:p>
          </p:txBody>
        </p:sp>
        <p:sp>
          <p:nvSpPr>
            <p:cNvPr id="10" name="Rectangle 9"/>
            <p:cNvSpPr/>
            <p:nvPr userDrawn="1"/>
          </p:nvSpPr>
          <p:spPr>
            <a:xfrm>
              <a:off x="8550" y="485776"/>
              <a:ext cx="1972649" cy="58007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  <p:grpSp>
          <p:nvGrpSpPr>
            <p:cNvPr id="11" name="Group 10"/>
            <p:cNvGrpSpPr/>
            <p:nvPr userDrawn="1"/>
          </p:nvGrpSpPr>
          <p:grpSpPr>
            <a:xfrm>
              <a:off x="2812" y="514351"/>
              <a:ext cx="1940288" cy="747601"/>
              <a:chOff x="-6713" y="514351"/>
              <a:chExt cx="1940288" cy="747601"/>
            </a:xfrm>
          </p:grpSpPr>
          <p:sp>
            <p:nvSpPr>
              <p:cNvPr id="55" name="Rectangle 54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6" name="Rectangle 55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7" name="Rectangle 56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8" name="Rectangle 57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9" name="Rectangle 58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0" name="Rectangle 59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1" name="Rectangle 60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2" name="Rectangle 61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3" name="Rectangle 62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4" name="Rectangle 63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2" name="Group 11"/>
            <p:cNvGrpSpPr/>
            <p:nvPr userDrawn="1"/>
          </p:nvGrpSpPr>
          <p:grpSpPr>
            <a:xfrm>
              <a:off x="5680" y="1290527"/>
              <a:ext cx="1940288" cy="747601"/>
              <a:chOff x="-6713" y="514351"/>
              <a:chExt cx="1940288" cy="747601"/>
            </a:xfrm>
          </p:grpSpPr>
          <p:sp>
            <p:nvSpPr>
              <p:cNvPr id="48" name="Rectangle 47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9" name="Rectangle 48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0" name="Rectangle 49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1" name="Rectangle 50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2" name="Rectangle 51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3" name="Rectangle 52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4" name="Rectangle 53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3" name="Group 12"/>
            <p:cNvGrpSpPr/>
            <p:nvPr userDrawn="1"/>
          </p:nvGrpSpPr>
          <p:grpSpPr>
            <a:xfrm>
              <a:off x="8548" y="2066703"/>
              <a:ext cx="1940288" cy="747601"/>
              <a:chOff x="-6713" y="514351"/>
              <a:chExt cx="1940288" cy="747601"/>
            </a:xfrm>
          </p:grpSpPr>
          <p:sp>
            <p:nvSpPr>
              <p:cNvPr id="39" name="Rectangle 38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0" name="Rectangle 39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1" name="Rectangle 40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2" name="Rectangle 41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3" name="Rectangle 42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4" name="Rectangle 43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5" name="Rectangle 44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6" name="Rectangle 45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7" name="Rectangle 46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4" name="Group 13"/>
            <p:cNvGrpSpPr/>
            <p:nvPr userDrawn="1"/>
          </p:nvGrpSpPr>
          <p:grpSpPr>
            <a:xfrm>
              <a:off x="11416" y="2842879"/>
              <a:ext cx="1940288" cy="747601"/>
              <a:chOff x="-6713" y="514351"/>
              <a:chExt cx="1940288" cy="747601"/>
            </a:xfrm>
          </p:grpSpPr>
          <p:sp>
            <p:nvSpPr>
              <p:cNvPr id="31" name="Rectangle 30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2" name="Rectangle 31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3" name="Rectangle 32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4" name="Rectangle 33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5" name="Rectangle 34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6" name="Rectangle 35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7" name="Rectangle 36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8" name="Rectangle 37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5" name="Group 14"/>
            <p:cNvGrpSpPr/>
            <p:nvPr userDrawn="1"/>
          </p:nvGrpSpPr>
          <p:grpSpPr>
            <a:xfrm>
              <a:off x="14284" y="3619055"/>
              <a:ext cx="1940288" cy="747601"/>
              <a:chOff x="-6713" y="514351"/>
              <a:chExt cx="1940288" cy="747601"/>
            </a:xfrm>
          </p:grpSpPr>
          <p:sp>
            <p:nvSpPr>
              <p:cNvPr id="23" name="Rectangle 22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4" name="Rectangle 23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5" name="Rectangle 24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6" name="Rectangle 25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7" name="Rectangle 26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8" name="Rectangle 27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9" name="Rectangle 28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0" name="Rectangle 29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6" name="Group 15"/>
            <p:cNvGrpSpPr/>
            <p:nvPr userDrawn="1"/>
          </p:nvGrpSpPr>
          <p:grpSpPr>
            <a:xfrm>
              <a:off x="408652" y="4395231"/>
              <a:ext cx="1548788" cy="747601"/>
              <a:chOff x="384787" y="514351"/>
              <a:chExt cx="1548788" cy="747601"/>
            </a:xfrm>
          </p:grpSpPr>
          <p:sp>
            <p:nvSpPr>
              <p:cNvPr id="18" name="Rectangle 17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9" name="Rectangle 18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0" name="Rectangle 19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1" name="Rectangle 20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2" name="Rectangle 21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sp>
          <p:nvSpPr>
            <p:cNvPr id="17" name="Rectangle 16"/>
            <p:cNvSpPr/>
            <p:nvPr userDrawn="1"/>
          </p:nvSpPr>
          <p:spPr>
            <a:xfrm>
              <a:off x="1600308" y="5171407"/>
              <a:ext cx="360000" cy="360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</p:grpSp>
      <p:sp>
        <p:nvSpPr>
          <p:cNvPr id="66" name="Rectangle 65"/>
          <p:cNvSpPr/>
          <p:nvPr userDrawn="1"/>
        </p:nvSpPr>
        <p:spPr>
          <a:xfrm>
            <a:off x="1571626" y="2241607"/>
            <a:ext cx="3448050" cy="300188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US" dirty="0">
              <a:solidFill>
                <a:schemeClr val="accent2"/>
              </a:solidFill>
            </a:endParaRPr>
          </a:p>
          <a:p>
            <a:pPr algn="l"/>
            <a:r>
              <a:rPr lang="bg-BG" b="1" dirty="0">
                <a:solidFill>
                  <a:schemeClr val="accent2"/>
                </a:solidFill>
              </a:rPr>
              <a:t>За контакти:</a:t>
            </a:r>
          </a:p>
          <a:p>
            <a:pPr algn="l"/>
            <a:r>
              <a:rPr lang="bg-BG" dirty="0">
                <a:solidFill>
                  <a:schemeClr val="accent2"/>
                </a:solidFill>
              </a:rPr>
              <a:t>Алфа</a:t>
            </a:r>
            <a:r>
              <a:rPr lang="bg-BG" baseline="0" dirty="0">
                <a:solidFill>
                  <a:schemeClr val="accent2"/>
                </a:solidFill>
              </a:rPr>
              <a:t> Рисърч</a:t>
            </a: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България, София 1000,</a:t>
            </a: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ул. Искър 54</a:t>
            </a:r>
          </a:p>
          <a:p>
            <a:pPr algn="l"/>
            <a:endParaRPr lang="bg-BG" baseline="0" dirty="0">
              <a:solidFill>
                <a:schemeClr val="accent2"/>
              </a:solidFill>
            </a:endParaRP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Тел.: +359 2 983 60 56</a:t>
            </a:r>
          </a:p>
          <a:p>
            <a:pPr algn="l"/>
            <a:r>
              <a:rPr lang="bg-BG" baseline="0" dirty="0">
                <a:solidFill>
                  <a:schemeClr val="accent2"/>
                </a:solidFill>
              </a:rPr>
              <a:t>Факс: +359 2 983 61 68</a:t>
            </a:r>
          </a:p>
          <a:p>
            <a:pPr algn="l"/>
            <a:endParaRPr lang="bg-BG" baseline="0" dirty="0">
              <a:solidFill>
                <a:schemeClr val="accent2"/>
              </a:solidFill>
            </a:endParaRPr>
          </a:p>
          <a:p>
            <a:pPr algn="l"/>
            <a:r>
              <a:rPr lang="en-US" i="0" u="none" baseline="0" dirty="0">
                <a:solidFill>
                  <a:schemeClr val="accent2"/>
                </a:solidFill>
              </a:rPr>
              <a:t>E-mail: headoffice@alpharesearch.bg</a:t>
            </a:r>
          </a:p>
          <a:p>
            <a:pPr algn="l"/>
            <a:r>
              <a:rPr lang="en-US" sz="1800" i="0" u="none" kern="1200" baseline="0" dirty="0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www.alpharesearch.bg</a:t>
            </a:r>
          </a:p>
          <a:p>
            <a:pPr algn="ctr"/>
            <a:endParaRPr lang="bg-BG" dirty="0"/>
          </a:p>
        </p:txBody>
      </p:sp>
      <p:sp>
        <p:nvSpPr>
          <p:cNvPr id="67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 userDrawn="1"/>
        </p:nvSpPr>
        <p:spPr>
          <a:xfrm>
            <a:off x="3764383" y="1309577"/>
            <a:ext cx="426618" cy="2656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 userDrawn="1"/>
        </p:nvSpPr>
        <p:spPr>
          <a:xfrm>
            <a:off x="2899104" y="1248798"/>
            <a:ext cx="482271" cy="43125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 userDrawn="1"/>
        </p:nvSpPr>
        <p:spPr>
          <a:xfrm flipH="1">
            <a:off x="2171746" y="1239273"/>
            <a:ext cx="342851" cy="440776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 userDrawn="1"/>
        </p:nvSpPr>
        <p:spPr>
          <a:xfrm rot="8100000">
            <a:off x="1488149" y="1275248"/>
            <a:ext cx="311675" cy="3116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 userDrawn="1"/>
        </p:nvSpPr>
        <p:spPr>
          <a:xfrm>
            <a:off x="4565463" y="1283949"/>
            <a:ext cx="355973" cy="348475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00" name="Group 99"/>
          <p:cNvGrpSpPr/>
          <p:nvPr userDrawn="1"/>
        </p:nvGrpSpPr>
        <p:grpSpPr>
          <a:xfrm rot="10800000" flipH="1">
            <a:off x="536418" y="1851977"/>
            <a:ext cx="1035208" cy="372301"/>
            <a:chOff x="5620124" y="3509549"/>
            <a:chExt cx="1035208" cy="372301"/>
          </a:xfrm>
        </p:grpSpPr>
        <p:grpSp>
          <p:nvGrpSpPr>
            <p:cNvPr id="101" name="Group 100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11" name="Straight Connector 110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Rectangle 11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02" name="Group 101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09" name="Straight Connector 108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Rectangle 10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03" name="Group 102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07" name="Straight Connector 106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" name="Rectangle 107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04" name="Group 10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05" name="Straight Connector 104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" name="Rectangle 105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grpSp>
        <p:nvGrpSpPr>
          <p:cNvPr id="113" name="Group 112"/>
          <p:cNvGrpSpPr/>
          <p:nvPr userDrawn="1"/>
        </p:nvGrpSpPr>
        <p:grpSpPr>
          <a:xfrm rot="10800000">
            <a:off x="1643988" y="1904778"/>
            <a:ext cx="4369814" cy="266700"/>
            <a:chOff x="5683781" y="3562350"/>
            <a:chExt cx="971552" cy="266700"/>
          </a:xfrm>
        </p:grpSpPr>
        <p:cxnSp>
          <p:nvCxnSpPr>
            <p:cNvPr id="124" name="Straight Connector 123"/>
            <p:cNvCxnSpPr/>
            <p:nvPr userDrawn="1"/>
          </p:nvCxnSpPr>
          <p:spPr>
            <a:xfrm>
              <a:off x="5931433" y="3562350"/>
              <a:ext cx="723900" cy="0"/>
            </a:xfrm>
            <a:prstGeom prst="line">
              <a:avLst/>
            </a:prstGeom>
            <a:ln w="9525">
              <a:solidFill>
                <a:schemeClr val="accent4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 userDrawn="1"/>
          </p:nvCxnSpPr>
          <p:spPr>
            <a:xfrm>
              <a:off x="5683781" y="3651250"/>
              <a:ext cx="971551" cy="0"/>
            </a:xfrm>
            <a:prstGeom prst="line">
              <a:avLst/>
            </a:prstGeom>
            <a:ln w="9525">
              <a:solidFill>
                <a:schemeClr val="accent1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/>
            <p:cNvCxnSpPr/>
            <p:nvPr userDrawn="1"/>
          </p:nvCxnSpPr>
          <p:spPr>
            <a:xfrm>
              <a:off x="5931432" y="3740150"/>
              <a:ext cx="723900" cy="0"/>
            </a:xfrm>
            <a:prstGeom prst="line">
              <a:avLst/>
            </a:prstGeom>
            <a:ln w="9525">
              <a:solidFill>
                <a:schemeClr val="accent2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 userDrawn="1"/>
          </p:nvCxnSpPr>
          <p:spPr>
            <a:xfrm>
              <a:off x="6160031" y="3829050"/>
              <a:ext cx="495301" cy="0"/>
            </a:xfrm>
            <a:prstGeom prst="line">
              <a:avLst/>
            </a:prstGeom>
            <a:ln w="9525">
              <a:solidFill>
                <a:schemeClr val="accent3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Картина 1">
            <a:extLst>
              <a:ext uri="{FF2B5EF4-FFF2-40B4-BE49-F238E27FC236}">
                <a16:creationId xmlns:a16="http://schemas.microsoft.com/office/drawing/2014/main" id="{0CAF7B66-DFB0-E73E-55BB-2712472839C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1198" y="6379144"/>
            <a:ext cx="1792069" cy="3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000251" y="74613"/>
            <a:ext cx="9765768" cy="1143000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5693123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5">
            <a:extLst>
              <a:ext uri="{FF2B5EF4-FFF2-40B4-BE49-F238E27FC236}">
                <a16:creationId xmlns:a16="http://schemas.microsoft.com/office/drawing/2014/main" id="{31F4C95B-CA7A-4712-AAA5-64498522CF80}"/>
              </a:ext>
            </a:extLst>
          </p:cNvPr>
          <p:cNvSpPr/>
          <p:nvPr userDrawn="1"/>
        </p:nvSpPr>
        <p:spPr>
          <a:xfrm>
            <a:off x="368458" y="1"/>
            <a:ext cx="1660827" cy="6307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459779" y="75407"/>
            <a:ext cx="11263649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8" y="908397"/>
            <a:ext cx="1035209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1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27" name="Rectangle 25">
            <a:extLst>
              <a:ext uri="{FF2B5EF4-FFF2-40B4-BE49-F238E27FC236}">
                <a16:creationId xmlns:a16="http://schemas.microsoft.com/office/drawing/2014/main" id="{9FAD8FF1-E2F6-4351-85F0-A2CEF9353892}"/>
              </a:ext>
            </a:extLst>
          </p:cNvPr>
          <p:cNvSpPr/>
          <p:nvPr userDrawn="1"/>
        </p:nvSpPr>
        <p:spPr>
          <a:xfrm>
            <a:off x="-8791" y="0"/>
            <a:ext cx="378357" cy="6307018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D9C85087-4A4F-71B2-2F81-752BA57BACE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23429" y="6485911"/>
            <a:ext cx="411422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8" name="Chart Placeholder 5">
            <a:extLst>
              <a:ext uri="{FF2B5EF4-FFF2-40B4-BE49-F238E27FC236}">
                <a16:creationId xmlns:a16="http://schemas.microsoft.com/office/drawing/2014/main" id="{3E5051DF-EF2C-CFC9-1196-504E71E6FD04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495293" y="1253270"/>
            <a:ext cx="11002732" cy="4968496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9963FAAF-BFF9-0E2D-00CB-103D5291D7E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67139" y="6433077"/>
            <a:ext cx="9559634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3180060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552700" y="2265362"/>
            <a:ext cx="8658225" cy="3449638"/>
          </a:xfrm>
          <a:prstGeom prst="rect">
            <a:avLst/>
          </a:prstGeom>
        </p:spPr>
        <p:txBody>
          <a:bodyPr/>
          <a:lstStyle>
            <a:lvl1pPr>
              <a:defRPr sz="4000" b="1"/>
            </a:lvl1pPr>
          </a:lstStyle>
          <a:p>
            <a:endParaRPr lang="bg-BG" dirty="0"/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11147093" y="5766147"/>
            <a:ext cx="1035208" cy="372301"/>
            <a:chOff x="5620124" y="3509549"/>
            <a:chExt cx="1035208" cy="372301"/>
          </a:xfrm>
        </p:grpSpPr>
        <p:grpSp>
          <p:nvGrpSpPr>
            <p:cNvPr id="21" name="Group 20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31" name="Straight Connector 30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Rectangle 3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29" name="Straight Connector 28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Rectangle 2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3" name="Group 22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27" name="Straight Connector 26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Rectangle 27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25" name="Straight Connector 24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Rectangle 25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pic>
        <p:nvPicPr>
          <p:cNvPr id="2" name="Картина 1">
            <a:extLst>
              <a:ext uri="{FF2B5EF4-FFF2-40B4-BE49-F238E27FC236}">
                <a16:creationId xmlns:a16="http://schemas.microsoft.com/office/drawing/2014/main" id="{004BCAFB-26A3-B52E-3041-228B7F58297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74" y="5327076"/>
            <a:ext cx="903159" cy="928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22799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29" name="Контейнер за картина 2">
            <a:extLst>
              <a:ext uri="{FF2B5EF4-FFF2-40B4-BE49-F238E27FC236}">
                <a16:creationId xmlns:a16="http://schemas.microsoft.com/office/drawing/2014/main" id="{EA3E5553-7D34-41F2-9119-2B75F2DFA64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</p:spTree>
    <p:extLst>
      <p:ext uri="{BB962C8B-B14F-4D97-AF65-F5344CB8AC3E}">
        <p14:creationId xmlns:p14="http://schemas.microsoft.com/office/powerpoint/2010/main" val="4619549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723426" y="6485910"/>
            <a:ext cx="411423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4"/>
          </p:nvPr>
        </p:nvSpPr>
        <p:spPr>
          <a:xfrm>
            <a:off x="2043541" y="1281112"/>
            <a:ext cx="9664899" cy="5005387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pPr lvl="0"/>
            <a:endParaRPr lang="en-US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274F9D26-DEA6-437D-AB10-C33743E0D19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FDF15A76-E667-4D17-B1AD-58AEC3E05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1963222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5">
            <a:extLst>
              <a:ext uri="{FF2B5EF4-FFF2-40B4-BE49-F238E27FC236}">
                <a16:creationId xmlns:a16="http://schemas.microsoft.com/office/drawing/2014/main" id="{31F4C95B-CA7A-4712-AAA5-64498522CF80}"/>
              </a:ext>
            </a:extLst>
          </p:cNvPr>
          <p:cNvSpPr/>
          <p:nvPr userDrawn="1"/>
        </p:nvSpPr>
        <p:spPr>
          <a:xfrm>
            <a:off x="368458" y="1"/>
            <a:ext cx="1660827" cy="6307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786024" y="75407"/>
            <a:ext cx="10304094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1090118" y="908397"/>
            <a:ext cx="1035209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 sz="1801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1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27" name="Rectangle 25">
            <a:extLst>
              <a:ext uri="{FF2B5EF4-FFF2-40B4-BE49-F238E27FC236}">
                <a16:creationId xmlns:a16="http://schemas.microsoft.com/office/drawing/2014/main" id="{9FAD8FF1-E2F6-4351-85F0-A2CEF9353892}"/>
              </a:ext>
            </a:extLst>
          </p:cNvPr>
          <p:cNvSpPr/>
          <p:nvPr userDrawn="1"/>
        </p:nvSpPr>
        <p:spPr>
          <a:xfrm>
            <a:off x="-8791" y="0"/>
            <a:ext cx="378357" cy="6307018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 sz="1801"/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F9FF52AF-8B2F-4A69-D63C-CA2BB8BC908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29285" y="6433077"/>
            <a:ext cx="9679156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D9C85087-4A4F-71B2-2F81-752BA57BACE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723429" y="6485911"/>
            <a:ext cx="411422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3902566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71600"/>
            <a:ext cx="9664900" cy="4876800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F762126F-28F8-488F-ACD2-E7455972EA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24631534-830A-48D2-8F9B-9636EF3070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420F1AE5-3AAF-4E2F-83D1-1B9C9493BBF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8015696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30" name="Контейнер за картина 2">
            <a:extLst>
              <a:ext uri="{FF2B5EF4-FFF2-40B4-BE49-F238E27FC236}">
                <a16:creationId xmlns:a16="http://schemas.microsoft.com/office/drawing/2014/main" id="{DEF6AC7B-3F7C-402A-AE69-EC480695017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1" name="Title 8">
            <a:extLst>
              <a:ext uri="{FF2B5EF4-FFF2-40B4-BE49-F238E27FC236}">
                <a16:creationId xmlns:a16="http://schemas.microsoft.com/office/drawing/2014/main" id="{0B1A88B2-ED84-4CE5-A0E2-5FA3EF8B47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BA874A74-724F-40D1-B257-ED0A8FAA8B6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6" name="Контейнер за таблица 5">
            <a:extLst>
              <a:ext uri="{FF2B5EF4-FFF2-40B4-BE49-F238E27FC236}">
                <a16:creationId xmlns:a16="http://schemas.microsoft.com/office/drawing/2014/main" id="{004AB15E-A873-4DC5-90AE-64E6CD4463DE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2042914" y="1316038"/>
            <a:ext cx="9664899" cy="4938712"/>
          </a:xfrm>
          <a:prstGeom prst="rect">
            <a:avLst/>
          </a:prstGeom>
        </p:spPr>
        <p:txBody>
          <a:bodyPr/>
          <a:lstStyle>
            <a:lvl1pPr>
              <a:defRPr sz="1800">
                <a:solidFill>
                  <a:schemeClr val="tx1"/>
                </a:solidFill>
              </a:defRPr>
            </a:lvl1pPr>
          </a:lstStyle>
          <a:p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38775654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6953251" y="1323974"/>
            <a:ext cx="4755190" cy="4943475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C1135A8F-B533-4DF1-BD48-A3D3E6F053B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D6237BC7-1D22-4661-A882-A1BAE66011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A8252236-6020-42C4-AB3D-92F5DC1589F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  <p:sp>
        <p:nvSpPr>
          <p:cNvPr id="8" name="Контейнер за диаграма 7">
            <a:extLst>
              <a:ext uri="{FF2B5EF4-FFF2-40B4-BE49-F238E27FC236}">
                <a16:creationId xmlns:a16="http://schemas.microsoft.com/office/drawing/2014/main" id="{7D7CC50D-F210-4EB0-8FBF-7FD0C1589AFB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2043114" y="1323975"/>
            <a:ext cx="4805361" cy="4906963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0806126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 userDrawn="1"/>
        </p:nvGrpSpPr>
        <p:grpSpPr>
          <a:xfrm>
            <a:off x="11090117" y="908397"/>
            <a:ext cx="1035208" cy="372301"/>
            <a:chOff x="5620124" y="3509549"/>
            <a:chExt cx="1035208" cy="372301"/>
          </a:xfrm>
        </p:grpSpPr>
        <p:grpSp>
          <p:nvGrpSpPr>
            <p:cNvPr id="3" name="Group 2"/>
            <p:cNvGrpSpPr/>
            <p:nvPr userDrawn="1"/>
          </p:nvGrpSpPr>
          <p:grpSpPr>
            <a:xfrm>
              <a:off x="5822793" y="3509549"/>
              <a:ext cx="825657" cy="105601"/>
              <a:chOff x="5822793" y="3509549"/>
              <a:chExt cx="825657" cy="105601"/>
            </a:xfrm>
          </p:grpSpPr>
          <p:cxnSp>
            <p:nvCxnSpPr>
              <p:cNvPr id="17" name="Straight Connector 16"/>
              <p:cNvCxnSpPr/>
              <p:nvPr userDrawn="1"/>
            </p:nvCxnSpPr>
            <p:spPr>
              <a:xfrm>
                <a:off x="5924550" y="3562350"/>
                <a:ext cx="723900" cy="0"/>
              </a:xfrm>
              <a:prstGeom prst="line">
                <a:avLst/>
              </a:prstGeom>
              <a:ln w="9525">
                <a:solidFill>
                  <a:schemeClr val="accent4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Rectangle 1"/>
              <p:cNvSpPr/>
              <p:nvPr userDrawn="1"/>
            </p:nvSpPr>
            <p:spPr>
              <a:xfrm>
                <a:off x="5822793" y="3509549"/>
                <a:ext cx="104400" cy="1056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4" name="Group 3"/>
            <p:cNvGrpSpPr/>
            <p:nvPr userDrawn="1"/>
          </p:nvGrpSpPr>
          <p:grpSpPr>
            <a:xfrm>
              <a:off x="5620124" y="3598449"/>
              <a:ext cx="1028326" cy="105601"/>
              <a:chOff x="5620124" y="3598449"/>
              <a:chExt cx="1028326" cy="105601"/>
            </a:xfrm>
          </p:grpSpPr>
          <p:cxnSp>
            <p:nvCxnSpPr>
              <p:cNvPr id="16" name="Straight Connector 15"/>
              <p:cNvCxnSpPr/>
              <p:nvPr userDrawn="1"/>
            </p:nvCxnSpPr>
            <p:spPr>
              <a:xfrm>
                <a:off x="5676899" y="3651250"/>
                <a:ext cx="971551" cy="0"/>
              </a:xfrm>
              <a:prstGeom prst="line">
                <a:avLst/>
              </a:prstGeom>
              <a:ln w="9525">
                <a:solidFill>
                  <a:schemeClr val="accent1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Rectangle 19"/>
              <p:cNvSpPr/>
              <p:nvPr userDrawn="1"/>
            </p:nvSpPr>
            <p:spPr>
              <a:xfrm>
                <a:off x="5620124" y="3598449"/>
                <a:ext cx="104400" cy="1056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2" name="Group 21"/>
            <p:cNvGrpSpPr/>
            <p:nvPr userDrawn="1"/>
          </p:nvGrpSpPr>
          <p:grpSpPr>
            <a:xfrm>
              <a:off x="5905875" y="3687349"/>
              <a:ext cx="742575" cy="105601"/>
              <a:chOff x="5905875" y="3687349"/>
              <a:chExt cx="742575" cy="105601"/>
            </a:xfrm>
          </p:grpSpPr>
          <p:cxnSp>
            <p:nvCxnSpPr>
              <p:cNvPr id="18" name="Straight Connector 17"/>
              <p:cNvCxnSpPr/>
              <p:nvPr userDrawn="1"/>
            </p:nvCxnSpPr>
            <p:spPr>
              <a:xfrm>
                <a:off x="5924550" y="3740150"/>
                <a:ext cx="723900" cy="0"/>
              </a:xfrm>
              <a:prstGeom prst="line">
                <a:avLst/>
              </a:prstGeom>
              <a:ln w="9525">
                <a:solidFill>
                  <a:schemeClr val="accent2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Rectangle 20"/>
              <p:cNvSpPr/>
              <p:nvPr userDrawn="1"/>
            </p:nvSpPr>
            <p:spPr>
              <a:xfrm>
                <a:off x="5905875" y="3687349"/>
                <a:ext cx="104400" cy="1056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4" name="Group 23"/>
            <p:cNvGrpSpPr/>
            <p:nvPr userDrawn="1"/>
          </p:nvGrpSpPr>
          <p:grpSpPr>
            <a:xfrm>
              <a:off x="6056779" y="3776249"/>
              <a:ext cx="598553" cy="105601"/>
              <a:chOff x="6056779" y="3776249"/>
              <a:chExt cx="598553" cy="105601"/>
            </a:xfrm>
          </p:grpSpPr>
          <p:cxnSp>
            <p:nvCxnSpPr>
              <p:cNvPr id="19" name="Straight Connector 18"/>
              <p:cNvCxnSpPr/>
              <p:nvPr userDrawn="1"/>
            </p:nvCxnSpPr>
            <p:spPr>
              <a:xfrm>
                <a:off x="6160031" y="3829050"/>
                <a:ext cx="495301" cy="0"/>
              </a:xfrm>
              <a:prstGeom prst="line">
                <a:avLst/>
              </a:prstGeom>
              <a:ln w="9525">
                <a:solidFill>
                  <a:schemeClr val="accent3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Rectangle 22"/>
              <p:cNvSpPr/>
              <p:nvPr userDrawn="1"/>
            </p:nvSpPr>
            <p:spPr>
              <a:xfrm>
                <a:off x="6056779" y="3776249"/>
                <a:ext cx="104400" cy="1056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</p:grpSp>
      <p:sp>
        <p:nvSpPr>
          <p:cNvPr id="26" name="Rectangle 25"/>
          <p:cNvSpPr/>
          <p:nvPr userDrawn="1"/>
        </p:nvSpPr>
        <p:spPr>
          <a:xfrm>
            <a:off x="11813643" y="0"/>
            <a:ext cx="378357" cy="6857999"/>
          </a:xfrm>
          <a:prstGeom prst="rect">
            <a:avLst/>
          </a:prstGeom>
          <a:solidFill>
            <a:srgbClr val="E8E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1"/>
          </p:nvPr>
        </p:nvSpPr>
        <p:spPr>
          <a:xfrm>
            <a:off x="11687174" y="6485910"/>
            <a:ext cx="447676" cy="365125"/>
          </a:xfrm>
        </p:spPr>
        <p:txBody>
          <a:bodyPr/>
          <a:lstStyle>
            <a:lvl1pPr>
              <a:defRPr i="0">
                <a:solidFill>
                  <a:schemeClr val="accent2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2"/>
          </p:nvPr>
        </p:nvSpPr>
        <p:spPr>
          <a:xfrm>
            <a:off x="2043541" y="1323975"/>
            <a:ext cx="4785884" cy="4953000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7" name="Chart Placeholder 5"/>
          <p:cNvSpPr>
            <a:spLocks noGrp="1"/>
          </p:cNvSpPr>
          <p:nvPr>
            <p:ph type="chart" sz="quarter" idx="14"/>
          </p:nvPr>
        </p:nvSpPr>
        <p:spPr>
          <a:xfrm>
            <a:off x="6953251" y="1323976"/>
            <a:ext cx="4755190" cy="2374568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28" name="Chart Placeholder 5"/>
          <p:cNvSpPr>
            <a:spLocks noGrp="1"/>
          </p:cNvSpPr>
          <p:nvPr>
            <p:ph type="chart" sz="quarter" idx="15"/>
          </p:nvPr>
        </p:nvSpPr>
        <p:spPr>
          <a:xfrm>
            <a:off x="6953251" y="3807725"/>
            <a:ext cx="4755190" cy="2459725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endParaRPr lang="bg-BG" dirty="0"/>
          </a:p>
        </p:txBody>
      </p:sp>
      <p:sp>
        <p:nvSpPr>
          <p:cNvPr id="31" name="Контейнер за картина 2">
            <a:extLst>
              <a:ext uri="{FF2B5EF4-FFF2-40B4-BE49-F238E27FC236}">
                <a16:creationId xmlns:a16="http://schemas.microsoft.com/office/drawing/2014/main" id="{7C61C3B5-14FE-4AD0-9A73-5CD8CE7D07F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7625" y="5172075"/>
            <a:ext cx="1890713" cy="1058864"/>
          </a:xfrm>
          <a:prstGeom prst="rect">
            <a:avLst/>
          </a:prstGeom>
        </p:spPr>
        <p:txBody>
          <a:bodyPr/>
          <a:lstStyle/>
          <a:p>
            <a:r>
              <a:rPr lang="bg-BG" dirty="0"/>
              <a:t>Лого</a:t>
            </a:r>
          </a:p>
        </p:txBody>
      </p:sp>
      <p:sp>
        <p:nvSpPr>
          <p:cNvPr id="32" name="Title 8">
            <a:extLst>
              <a:ext uri="{FF2B5EF4-FFF2-40B4-BE49-F238E27FC236}">
                <a16:creationId xmlns:a16="http://schemas.microsoft.com/office/drawing/2014/main" id="{A74EB104-8298-4F8C-8EA0-0B64720B95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2085" y="74614"/>
            <a:ext cx="9656355" cy="744884"/>
          </a:xfrm>
          <a:prstGeom prst="rect">
            <a:avLst/>
          </a:prstGeom>
        </p:spPr>
        <p:txBody>
          <a:bodyPr anchor="ctr" anchorCtr="0"/>
          <a:lstStyle>
            <a:lvl1pPr>
              <a:defRPr sz="2800" b="1"/>
            </a:lvl1pPr>
          </a:lstStyle>
          <a:p>
            <a:endParaRPr lang="bg-BG" dirty="0"/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BDA8FE90-F8ED-41D4-8FE5-53563DEA811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3541" y="6353175"/>
            <a:ext cx="9664899" cy="4000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100" i="1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8172145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5" name="Group 1034"/>
          <p:cNvGrpSpPr/>
          <p:nvPr userDrawn="1"/>
        </p:nvGrpSpPr>
        <p:grpSpPr>
          <a:xfrm>
            <a:off x="-6713" y="0"/>
            <a:ext cx="1981199" cy="6858000"/>
            <a:chOff x="0" y="0"/>
            <a:chExt cx="1981199" cy="6858000"/>
          </a:xfrm>
        </p:grpSpPr>
        <p:sp>
          <p:nvSpPr>
            <p:cNvPr id="3" name="Rectangle 2"/>
            <p:cNvSpPr/>
            <p:nvPr userDrawn="1"/>
          </p:nvSpPr>
          <p:spPr>
            <a:xfrm>
              <a:off x="0" y="0"/>
              <a:ext cx="1943100" cy="6858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  <p:sp>
          <p:nvSpPr>
            <p:cNvPr id="4" name="Rectangle 3"/>
            <p:cNvSpPr/>
            <p:nvPr userDrawn="1"/>
          </p:nvSpPr>
          <p:spPr>
            <a:xfrm>
              <a:off x="8550" y="485776"/>
              <a:ext cx="1972649" cy="58007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  <p:grpSp>
          <p:nvGrpSpPr>
            <p:cNvPr id="5" name="Group 4"/>
            <p:cNvGrpSpPr/>
            <p:nvPr userDrawn="1"/>
          </p:nvGrpSpPr>
          <p:grpSpPr>
            <a:xfrm>
              <a:off x="2812" y="514351"/>
              <a:ext cx="1940288" cy="747601"/>
              <a:chOff x="-6713" y="514351"/>
              <a:chExt cx="1940288" cy="747601"/>
            </a:xfrm>
          </p:grpSpPr>
          <p:sp>
            <p:nvSpPr>
              <p:cNvPr id="6" name="Rectangle 5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7" name="Rectangle 6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8" name="Rectangle 7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9" name="Rectangle 8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0" name="Rectangle 9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1" name="Rectangle 10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2" name="Rectangle 11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3" name="Rectangle 12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4" name="Rectangle 13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15" name="Rectangle 14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17" name="Group 16"/>
            <p:cNvGrpSpPr/>
            <p:nvPr userDrawn="1"/>
          </p:nvGrpSpPr>
          <p:grpSpPr>
            <a:xfrm>
              <a:off x="5680" y="1290527"/>
              <a:ext cx="1940288" cy="747601"/>
              <a:chOff x="-6713" y="514351"/>
              <a:chExt cx="1940288" cy="747601"/>
            </a:xfrm>
          </p:grpSpPr>
          <p:sp>
            <p:nvSpPr>
              <p:cNvPr id="18" name="Rectangle 17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0" name="Rectangle 19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1" name="Rectangle 20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3" name="Rectangle 22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5" name="Rectangle 24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6" name="Rectangle 25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27" name="Rectangle 26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28" name="Group 27"/>
            <p:cNvGrpSpPr/>
            <p:nvPr userDrawn="1"/>
          </p:nvGrpSpPr>
          <p:grpSpPr>
            <a:xfrm>
              <a:off x="8548" y="2066703"/>
              <a:ext cx="1940288" cy="747601"/>
              <a:chOff x="-6713" y="514351"/>
              <a:chExt cx="1940288" cy="747601"/>
            </a:xfrm>
          </p:grpSpPr>
          <p:sp>
            <p:nvSpPr>
              <p:cNvPr id="29" name="Rectangle 28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0" name="Rectangle 29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1" name="Rectangle 30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2" name="Rectangle 31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3" name="Rectangle 32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4" name="Rectangle 33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5" name="Rectangle 34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6" name="Rectangle 35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38" name="Rectangle 37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39" name="Group 38"/>
            <p:cNvGrpSpPr/>
            <p:nvPr userDrawn="1"/>
          </p:nvGrpSpPr>
          <p:grpSpPr>
            <a:xfrm>
              <a:off x="11416" y="2842879"/>
              <a:ext cx="1940288" cy="747601"/>
              <a:chOff x="-6713" y="514351"/>
              <a:chExt cx="1940288" cy="747601"/>
            </a:xfrm>
          </p:grpSpPr>
          <p:sp>
            <p:nvSpPr>
              <p:cNvPr id="40" name="Rectangle 39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1" name="Rectangle 40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2" name="Rectangle 41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3" name="Rectangle 42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4" name="Rectangle 43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6" name="Rectangle 45"/>
              <p:cNvSpPr/>
              <p:nvPr userDrawn="1"/>
            </p:nvSpPr>
            <p:spPr>
              <a:xfrm>
                <a:off x="384787" y="901952"/>
                <a:ext cx="360000" cy="360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7" name="Rectangle 46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49" name="Rectangle 48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50" name="Group 49"/>
            <p:cNvGrpSpPr/>
            <p:nvPr userDrawn="1"/>
          </p:nvGrpSpPr>
          <p:grpSpPr>
            <a:xfrm>
              <a:off x="14284" y="3619055"/>
              <a:ext cx="1940288" cy="747601"/>
              <a:chOff x="-6713" y="514351"/>
              <a:chExt cx="1940288" cy="747601"/>
            </a:xfrm>
          </p:grpSpPr>
          <p:sp>
            <p:nvSpPr>
              <p:cNvPr id="51" name="Rectangle 50"/>
              <p:cNvSpPr/>
              <p:nvPr userDrawn="1"/>
            </p:nvSpPr>
            <p:spPr>
              <a:xfrm>
                <a:off x="-67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2" name="Rectangle 51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3" name="Rectangle 52"/>
              <p:cNvSpPr/>
              <p:nvPr userDrawn="1"/>
            </p:nvSpPr>
            <p:spPr>
              <a:xfrm>
                <a:off x="781050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4" name="Rectangle 53"/>
              <p:cNvSpPr/>
              <p:nvPr userDrawn="1"/>
            </p:nvSpPr>
            <p:spPr>
              <a:xfrm>
                <a:off x="1177313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5" name="Rectangle 54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6" name="Rectangle 55"/>
              <p:cNvSpPr/>
              <p:nvPr userDrawn="1"/>
            </p:nvSpPr>
            <p:spPr>
              <a:xfrm>
                <a:off x="-67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8" name="Rectangle 57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59" name="Rectangle 58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grpSp>
          <p:nvGrpSpPr>
            <p:cNvPr id="61" name="Group 60"/>
            <p:cNvGrpSpPr/>
            <p:nvPr userDrawn="1"/>
          </p:nvGrpSpPr>
          <p:grpSpPr>
            <a:xfrm>
              <a:off x="408652" y="4395231"/>
              <a:ext cx="1548788" cy="747601"/>
              <a:chOff x="384787" y="514351"/>
              <a:chExt cx="1548788" cy="747601"/>
            </a:xfrm>
          </p:grpSpPr>
          <p:sp>
            <p:nvSpPr>
              <p:cNvPr id="63" name="Rectangle 62"/>
              <p:cNvSpPr/>
              <p:nvPr userDrawn="1"/>
            </p:nvSpPr>
            <p:spPr>
              <a:xfrm>
                <a:off x="384787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6" name="Rectangle 65"/>
              <p:cNvSpPr/>
              <p:nvPr userDrawn="1"/>
            </p:nvSpPr>
            <p:spPr>
              <a:xfrm>
                <a:off x="1573575" y="514351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69" name="Rectangle 68"/>
              <p:cNvSpPr/>
              <p:nvPr userDrawn="1"/>
            </p:nvSpPr>
            <p:spPr>
              <a:xfrm>
                <a:off x="781050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70" name="Rectangle 69"/>
              <p:cNvSpPr/>
              <p:nvPr userDrawn="1"/>
            </p:nvSpPr>
            <p:spPr>
              <a:xfrm>
                <a:off x="1177313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  <p:sp>
            <p:nvSpPr>
              <p:cNvPr id="71" name="Rectangle 70"/>
              <p:cNvSpPr/>
              <p:nvPr userDrawn="1"/>
            </p:nvSpPr>
            <p:spPr>
              <a:xfrm>
                <a:off x="1573575" y="901952"/>
                <a:ext cx="360000" cy="360000"/>
              </a:xfrm>
              <a:prstGeom prst="rect">
                <a:avLst/>
              </a:prstGeom>
              <a:solidFill>
                <a:srgbClr val="E8E8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bg-BG"/>
              </a:p>
            </p:txBody>
          </p:sp>
        </p:grpSp>
        <p:sp>
          <p:nvSpPr>
            <p:cNvPr id="77" name="Rectangle 76"/>
            <p:cNvSpPr/>
            <p:nvPr userDrawn="1"/>
          </p:nvSpPr>
          <p:spPr>
            <a:xfrm>
              <a:off x="1600308" y="5171407"/>
              <a:ext cx="360000" cy="360000"/>
            </a:xfrm>
            <a:prstGeom prst="rect">
              <a:avLst/>
            </a:prstGeom>
            <a:solidFill>
              <a:srgbClr val="E8E8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bg-BG"/>
            </a:p>
          </p:txBody>
        </p:sp>
      </p:grpSp>
      <p:sp>
        <p:nvSpPr>
          <p:cNvPr id="1044" name="Slide Number Placeholder 1043"/>
          <p:cNvSpPr>
            <a:spLocks noGrp="1"/>
          </p:cNvSpPr>
          <p:nvPr>
            <p:ph type="sldNum" sz="quarter" idx="4"/>
          </p:nvPr>
        </p:nvSpPr>
        <p:spPr>
          <a:xfrm>
            <a:off x="11706224" y="6428760"/>
            <a:ext cx="4286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4240E9C8-A0BB-46A0-8406-18B049EFD034}" type="slidenum">
              <a:rPr lang="bg-BG" smtClean="0"/>
              <a:pPr/>
              <a:t>‹#›</a:t>
            </a:fld>
            <a:endParaRPr lang="bg-BG" dirty="0"/>
          </a:p>
        </p:txBody>
      </p:sp>
      <p:pic>
        <p:nvPicPr>
          <p:cNvPr id="16" name="Картина 15">
            <a:extLst>
              <a:ext uri="{FF2B5EF4-FFF2-40B4-BE49-F238E27FC236}">
                <a16:creationId xmlns:a16="http://schemas.microsoft.com/office/drawing/2014/main" id="{31438677-918A-C66B-D25B-EB69ACC4D7E2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94" y="6380369"/>
            <a:ext cx="1792069" cy="396000"/>
          </a:xfrm>
          <a:prstGeom prst="rect">
            <a:avLst/>
          </a:prstGeom>
        </p:spPr>
      </p:pic>
      <p:pic>
        <p:nvPicPr>
          <p:cNvPr id="2" name="Картина 1">
            <a:extLst>
              <a:ext uri="{FF2B5EF4-FFF2-40B4-BE49-F238E27FC236}">
                <a16:creationId xmlns:a16="http://schemas.microsoft.com/office/drawing/2014/main" id="{4A55BF4C-7F06-29BB-49DD-C51605F73404}"/>
              </a:ext>
            </a:extLst>
          </p:cNvPr>
          <p:cNvPicPr>
            <a:picLocks noChangeAspect="1"/>
          </p:cNvPicPr>
          <p:nvPr userDrawn="1"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74" y="5327076"/>
            <a:ext cx="903159" cy="928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6" r:id="rId2"/>
    <p:sldLayoutId id="2147483655" r:id="rId3"/>
    <p:sldLayoutId id="2147483657" r:id="rId4"/>
    <p:sldLayoutId id="2147483668" r:id="rId5"/>
    <p:sldLayoutId id="2147483659" r:id="rId6"/>
    <p:sldLayoutId id="2147483658" r:id="rId7"/>
    <p:sldLayoutId id="2147483660" r:id="rId8"/>
    <p:sldLayoutId id="2147483662" r:id="rId9"/>
    <p:sldLayoutId id="2147483663" r:id="rId10"/>
    <p:sldLayoutId id="2147483661" r:id="rId11"/>
    <p:sldLayoutId id="2147483664" r:id="rId12"/>
    <p:sldLayoutId id="2147483665" r:id="rId13"/>
    <p:sldLayoutId id="2147483666" r:id="rId14"/>
    <p:sldLayoutId id="2147483667" r:id="rId15"/>
    <p:sldLayoutId id="2147483653" r:id="rId16"/>
    <p:sldLayoutId id="2147483674" r:id="rId17"/>
    <p:sldLayoutId id="2147483675" r:id="rId18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tags" Target="../tags/tag486.xml"/><Relationship Id="rId18" Type="http://schemas.openxmlformats.org/officeDocument/2006/relationships/tags" Target="../tags/tag491.xml"/><Relationship Id="rId26" Type="http://schemas.openxmlformats.org/officeDocument/2006/relationships/tags" Target="../tags/tag499.xml"/><Relationship Id="rId39" Type="http://schemas.openxmlformats.org/officeDocument/2006/relationships/tags" Target="../tags/tag512.xml"/><Relationship Id="rId21" Type="http://schemas.openxmlformats.org/officeDocument/2006/relationships/tags" Target="../tags/tag494.xml"/><Relationship Id="rId34" Type="http://schemas.openxmlformats.org/officeDocument/2006/relationships/tags" Target="../tags/tag507.xml"/><Relationship Id="rId42" Type="http://schemas.openxmlformats.org/officeDocument/2006/relationships/tags" Target="../tags/tag515.xml"/><Relationship Id="rId47" Type="http://schemas.openxmlformats.org/officeDocument/2006/relationships/tags" Target="../tags/tag520.xml"/><Relationship Id="rId50" Type="http://schemas.openxmlformats.org/officeDocument/2006/relationships/tags" Target="../tags/tag523.xml"/><Relationship Id="rId55" Type="http://schemas.openxmlformats.org/officeDocument/2006/relationships/tags" Target="../tags/tag528.xml"/><Relationship Id="rId63" Type="http://schemas.openxmlformats.org/officeDocument/2006/relationships/tags" Target="../tags/tag536.xml"/><Relationship Id="rId68" Type="http://schemas.openxmlformats.org/officeDocument/2006/relationships/tags" Target="../tags/tag541.xml"/><Relationship Id="rId76" Type="http://schemas.openxmlformats.org/officeDocument/2006/relationships/tags" Target="../tags/tag549.xml"/><Relationship Id="rId7" Type="http://schemas.openxmlformats.org/officeDocument/2006/relationships/tags" Target="../tags/tag480.xml"/><Relationship Id="rId71" Type="http://schemas.openxmlformats.org/officeDocument/2006/relationships/tags" Target="../tags/tag544.xml"/><Relationship Id="rId2" Type="http://schemas.openxmlformats.org/officeDocument/2006/relationships/tags" Target="../tags/tag475.xml"/><Relationship Id="rId16" Type="http://schemas.openxmlformats.org/officeDocument/2006/relationships/tags" Target="../tags/tag489.xml"/><Relationship Id="rId29" Type="http://schemas.openxmlformats.org/officeDocument/2006/relationships/tags" Target="../tags/tag502.xml"/><Relationship Id="rId11" Type="http://schemas.openxmlformats.org/officeDocument/2006/relationships/tags" Target="../tags/tag484.xml"/><Relationship Id="rId24" Type="http://schemas.openxmlformats.org/officeDocument/2006/relationships/tags" Target="../tags/tag497.xml"/><Relationship Id="rId32" Type="http://schemas.openxmlformats.org/officeDocument/2006/relationships/tags" Target="../tags/tag505.xml"/><Relationship Id="rId37" Type="http://schemas.openxmlformats.org/officeDocument/2006/relationships/tags" Target="../tags/tag510.xml"/><Relationship Id="rId40" Type="http://schemas.openxmlformats.org/officeDocument/2006/relationships/tags" Target="../tags/tag513.xml"/><Relationship Id="rId45" Type="http://schemas.openxmlformats.org/officeDocument/2006/relationships/tags" Target="../tags/tag518.xml"/><Relationship Id="rId53" Type="http://schemas.openxmlformats.org/officeDocument/2006/relationships/tags" Target="../tags/tag526.xml"/><Relationship Id="rId58" Type="http://schemas.openxmlformats.org/officeDocument/2006/relationships/tags" Target="../tags/tag531.xml"/><Relationship Id="rId66" Type="http://schemas.openxmlformats.org/officeDocument/2006/relationships/tags" Target="../tags/tag539.xml"/><Relationship Id="rId74" Type="http://schemas.openxmlformats.org/officeDocument/2006/relationships/tags" Target="../tags/tag547.xml"/><Relationship Id="rId79" Type="http://schemas.openxmlformats.org/officeDocument/2006/relationships/slideLayout" Target="../slideLayouts/slideLayout5.xml"/><Relationship Id="rId5" Type="http://schemas.openxmlformats.org/officeDocument/2006/relationships/tags" Target="../tags/tag478.xml"/><Relationship Id="rId61" Type="http://schemas.openxmlformats.org/officeDocument/2006/relationships/tags" Target="../tags/tag534.xml"/><Relationship Id="rId10" Type="http://schemas.openxmlformats.org/officeDocument/2006/relationships/tags" Target="../tags/tag483.xml"/><Relationship Id="rId19" Type="http://schemas.openxmlformats.org/officeDocument/2006/relationships/tags" Target="../tags/tag492.xml"/><Relationship Id="rId31" Type="http://schemas.openxmlformats.org/officeDocument/2006/relationships/tags" Target="../tags/tag504.xml"/><Relationship Id="rId44" Type="http://schemas.openxmlformats.org/officeDocument/2006/relationships/tags" Target="../tags/tag517.xml"/><Relationship Id="rId52" Type="http://schemas.openxmlformats.org/officeDocument/2006/relationships/tags" Target="../tags/tag525.xml"/><Relationship Id="rId60" Type="http://schemas.openxmlformats.org/officeDocument/2006/relationships/tags" Target="../tags/tag533.xml"/><Relationship Id="rId65" Type="http://schemas.openxmlformats.org/officeDocument/2006/relationships/tags" Target="../tags/tag538.xml"/><Relationship Id="rId73" Type="http://schemas.openxmlformats.org/officeDocument/2006/relationships/tags" Target="../tags/tag546.xml"/><Relationship Id="rId78" Type="http://schemas.openxmlformats.org/officeDocument/2006/relationships/tags" Target="../tags/tag551.xml"/><Relationship Id="rId4" Type="http://schemas.openxmlformats.org/officeDocument/2006/relationships/tags" Target="../tags/tag477.xml"/><Relationship Id="rId9" Type="http://schemas.openxmlformats.org/officeDocument/2006/relationships/tags" Target="../tags/tag482.xml"/><Relationship Id="rId14" Type="http://schemas.openxmlformats.org/officeDocument/2006/relationships/tags" Target="../tags/tag487.xml"/><Relationship Id="rId22" Type="http://schemas.openxmlformats.org/officeDocument/2006/relationships/tags" Target="../tags/tag495.xml"/><Relationship Id="rId27" Type="http://schemas.openxmlformats.org/officeDocument/2006/relationships/tags" Target="../tags/tag500.xml"/><Relationship Id="rId30" Type="http://schemas.openxmlformats.org/officeDocument/2006/relationships/tags" Target="../tags/tag503.xml"/><Relationship Id="rId35" Type="http://schemas.openxmlformats.org/officeDocument/2006/relationships/tags" Target="../tags/tag508.xml"/><Relationship Id="rId43" Type="http://schemas.openxmlformats.org/officeDocument/2006/relationships/tags" Target="../tags/tag516.xml"/><Relationship Id="rId48" Type="http://schemas.openxmlformats.org/officeDocument/2006/relationships/tags" Target="../tags/tag521.xml"/><Relationship Id="rId56" Type="http://schemas.openxmlformats.org/officeDocument/2006/relationships/tags" Target="../tags/tag529.xml"/><Relationship Id="rId64" Type="http://schemas.openxmlformats.org/officeDocument/2006/relationships/tags" Target="../tags/tag537.xml"/><Relationship Id="rId69" Type="http://schemas.openxmlformats.org/officeDocument/2006/relationships/tags" Target="../tags/tag542.xml"/><Relationship Id="rId77" Type="http://schemas.openxmlformats.org/officeDocument/2006/relationships/tags" Target="../tags/tag550.xml"/><Relationship Id="rId8" Type="http://schemas.openxmlformats.org/officeDocument/2006/relationships/tags" Target="../tags/tag481.xml"/><Relationship Id="rId51" Type="http://schemas.openxmlformats.org/officeDocument/2006/relationships/tags" Target="../tags/tag524.xml"/><Relationship Id="rId72" Type="http://schemas.openxmlformats.org/officeDocument/2006/relationships/tags" Target="../tags/tag545.xml"/><Relationship Id="rId80" Type="http://schemas.openxmlformats.org/officeDocument/2006/relationships/chart" Target="../charts/chart7.xml"/><Relationship Id="rId3" Type="http://schemas.openxmlformats.org/officeDocument/2006/relationships/tags" Target="../tags/tag476.xml"/><Relationship Id="rId12" Type="http://schemas.openxmlformats.org/officeDocument/2006/relationships/tags" Target="../tags/tag485.xml"/><Relationship Id="rId17" Type="http://schemas.openxmlformats.org/officeDocument/2006/relationships/tags" Target="../tags/tag490.xml"/><Relationship Id="rId25" Type="http://schemas.openxmlformats.org/officeDocument/2006/relationships/tags" Target="../tags/tag498.xml"/><Relationship Id="rId33" Type="http://schemas.openxmlformats.org/officeDocument/2006/relationships/tags" Target="../tags/tag506.xml"/><Relationship Id="rId38" Type="http://schemas.openxmlformats.org/officeDocument/2006/relationships/tags" Target="../tags/tag511.xml"/><Relationship Id="rId46" Type="http://schemas.openxmlformats.org/officeDocument/2006/relationships/tags" Target="../tags/tag519.xml"/><Relationship Id="rId59" Type="http://schemas.openxmlformats.org/officeDocument/2006/relationships/tags" Target="../tags/tag532.xml"/><Relationship Id="rId67" Type="http://schemas.openxmlformats.org/officeDocument/2006/relationships/tags" Target="../tags/tag540.xml"/><Relationship Id="rId20" Type="http://schemas.openxmlformats.org/officeDocument/2006/relationships/tags" Target="../tags/tag493.xml"/><Relationship Id="rId41" Type="http://schemas.openxmlformats.org/officeDocument/2006/relationships/tags" Target="../tags/tag514.xml"/><Relationship Id="rId54" Type="http://schemas.openxmlformats.org/officeDocument/2006/relationships/tags" Target="../tags/tag527.xml"/><Relationship Id="rId62" Type="http://schemas.openxmlformats.org/officeDocument/2006/relationships/tags" Target="../tags/tag535.xml"/><Relationship Id="rId70" Type="http://schemas.openxmlformats.org/officeDocument/2006/relationships/tags" Target="../tags/tag543.xml"/><Relationship Id="rId75" Type="http://schemas.openxmlformats.org/officeDocument/2006/relationships/tags" Target="../tags/tag548.xml"/><Relationship Id="rId1" Type="http://schemas.openxmlformats.org/officeDocument/2006/relationships/tags" Target="../tags/tag474.xml"/><Relationship Id="rId6" Type="http://schemas.openxmlformats.org/officeDocument/2006/relationships/tags" Target="../tags/tag479.xml"/><Relationship Id="rId15" Type="http://schemas.openxmlformats.org/officeDocument/2006/relationships/tags" Target="../tags/tag488.xml"/><Relationship Id="rId23" Type="http://schemas.openxmlformats.org/officeDocument/2006/relationships/tags" Target="../tags/tag496.xml"/><Relationship Id="rId28" Type="http://schemas.openxmlformats.org/officeDocument/2006/relationships/tags" Target="../tags/tag501.xml"/><Relationship Id="rId36" Type="http://schemas.openxmlformats.org/officeDocument/2006/relationships/tags" Target="../tags/tag509.xml"/><Relationship Id="rId49" Type="http://schemas.openxmlformats.org/officeDocument/2006/relationships/tags" Target="../tags/tag522.xml"/><Relationship Id="rId57" Type="http://schemas.openxmlformats.org/officeDocument/2006/relationships/tags" Target="../tags/tag530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564.xml"/><Relationship Id="rId18" Type="http://schemas.openxmlformats.org/officeDocument/2006/relationships/tags" Target="../tags/tag569.xml"/><Relationship Id="rId26" Type="http://schemas.openxmlformats.org/officeDocument/2006/relationships/tags" Target="../tags/tag577.xml"/><Relationship Id="rId39" Type="http://schemas.openxmlformats.org/officeDocument/2006/relationships/tags" Target="../tags/tag590.xml"/><Relationship Id="rId21" Type="http://schemas.openxmlformats.org/officeDocument/2006/relationships/tags" Target="../tags/tag572.xml"/><Relationship Id="rId34" Type="http://schemas.openxmlformats.org/officeDocument/2006/relationships/tags" Target="../tags/tag585.xml"/><Relationship Id="rId42" Type="http://schemas.openxmlformats.org/officeDocument/2006/relationships/tags" Target="../tags/tag593.xml"/><Relationship Id="rId47" Type="http://schemas.openxmlformats.org/officeDocument/2006/relationships/tags" Target="../tags/tag598.xml"/><Relationship Id="rId50" Type="http://schemas.openxmlformats.org/officeDocument/2006/relationships/tags" Target="../tags/tag601.xml"/><Relationship Id="rId55" Type="http://schemas.openxmlformats.org/officeDocument/2006/relationships/tags" Target="../tags/tag606.xml"/><Relationship Id="rId63" Type="http://schemas.openxmlformats.org/officeDocument/2006/relationships/tags" Target="../tags/tag614.xml"/><Relationship Id="rId68" Type="http://schemas.openxmlformats.org/officeDocument/2006/relationships/tags" Target="../tags/tag619.xml"/><Relationship Id="rId76" Type="http://schemas.openxmlformats.org/officeDocument/2006/relationships/tags" Target="../tags/tag627.xml"/><Relationship Id="rId7" Type="http://schemas.openxmlformats.org/officeDocument/2006/relationships/tags" Target="../tags/tag558.xml"/><Relationship Id="rId71" Type="http://schemas.openxmlformats.org/officeDocument/2006/relationships/tags" Target="../tags/tag622.xml"/><Relationship Id="rId2" Type="http://schemas.openxmlformats.org/officeDocument/2006/relationships/tags" Target="../tags/tag553.xml"/><Relationship Id="rId16" Type="http://schemas.openxmlformats.org/officeDocument/2006/relationships/tags" Target="../tags/tag567.xml"/><Relationship Id="rId29" Type="http://schemas.openxmlformats.org/officeDocument/2006/relationships/tags" Target="../tags/tag580.xml"/><Relationship Id="rId11" Type="http://schemas.openxmlformats.org/officeDocument/2006/relationships/tags" Target="../tags/tag562.xml"/><Relationship Id="rId24" Type="http://schemas.openxmlformats.org/officeDocument/2006/relationships/tags" Target="../tags/tag575.xml"/><Relationship Id="rId32" Type="http://schemas.openxmlformats.org/officeDocument/2006/relationships/tags" Target="../tags/tag583.xml"/><Relationship Id="rId37" Type="http://schemas.openxmlformats.org/officeDocument/2006/relationships/tags" Target="../tags/tag588.xml"/><Relationship Id="rId40" Type="http://schemas.openxmlformats.org/officeDocument/2006/relationships/tags" Target="../tags/tag591.xml"/><Relationship Id="rId45" Type="http://schemas.openxmlformats.org/officeDocument/2006/relationships/tags" Target="../tags/tag596.xml"/><Relationship Id="rId53" Type="http://schemas.openxmlformats.org/officeDocument/2006/relationships/tags" Target="../tags/tag604.xml"/><Relationship Id="rId58" Type="http://schemas.openxmlformats.org/officeDocument/2006/relationships/tags" Target="../tags/tag609.xml"/><Relationship Id="rId66" Type="http://schemas.openxmlformats.org/officeDocument/2006/relationships/tags" Target="../tags/tag617.xml"/><Relationship Id="rId74" Type="http://schemas.openxmlformats.org/officeDocument/2006/relationships/tags" Target="../tags/tag625.xml"/><Relationship Id="rId79" Type="http://schemas.openxmlformats.org/officeDocument/2006/relationships/tags" Target="../tags/tag630.xml"/><Relationship Id="rId5" Type="http://schemas.openxmlformats.org/officeDocument/2006/relationships/tags" Target="../tags/tag556.xml"/><Relationship Id="rId61" Type="http://schemas.openxmlformats.org/officeDocument/2006/relationships/tags" Target="../tags/tag612.xml"/><Relationship Id="rId82" Type="http://schemas.openxmlformats.org/officeDocument/2006/relationships/chart" Target="../charts/chart9.xml"/><Relationship Id="rId10" Type="http://schemas.openxmlformats.org/officeDocument/2006/relationships/tags" Target="../tags/tag561.xml"/><Relationship Id="rId19" Type="http://schemas.openxmlformats.org/officeDocument/2006/relationships/tags" Target="../tags/tag570.xml"/><Relationship Id="rId31" Type="http://schemas.openxmlformats.org/officeDocument/2006/relationships/tags" Target="../tags/tag582.xml"/><Relationship Id="rId44" Type="http://schemas.openxmlformats.org/officeDocument/2006/relationships/tags" Target="../tags/tag595.xml"/><Relationship Id="rId52" Type="http://schemas.openxmlformats.org/officeDocument/2006/relationships/tags" Target="../tags/tag603.xml"/><Relationship Id="rId60" Type="http://schemas.openxmlformats.org/officeDocument/2006/relationships/tags" Target="../tags/tag611.xml"/><Relationship Id="rId65" Type="http://schemas.openxmlformats.org/officeDocument/2006/relationships/tags" Target="../tags/tag616.xml"/><Relationship Id="rId73" Type="http://schemas.openxmlformats.org/officeDocument/2006/relationships/tags" Target="../tags/tag624.xml"/><Relationship Id="rId78" Type="http://schemas.openxmlformats.org/officeDocument/2006/relationships/tags" Target="../tags/tag629.xml"/><Relationship Id="rId81" Type="http://schemas.openxmlformats.org/officeDocument/2006/relationships/chart" Target="../charts/chart8.xml"/><Relationship Id="rId4" Type="http://schemas.openxmlformats.org/officeDocument/2006/relationships/tags" Target="../tags/tag555.xml"/><Relationship Id="rId9" Type="http://schemas.openxmlformats.org/officeDocument/2006/relationships/tags" Target="../tags/tag560.xml"/><Relationship Id="rId14" Type="http://schemas.openxmlformats.org/officeDocument/2006/relationships/tags" Target="../tags/tag565.xml"/><Relationship Id="rId22" Type="http://schemas.openxmlformats.org/officeDocument/2006/relationships/tags" Target="../tags/tag573.xml"/><Relationship Id="rId27" Type="http://schemas.openxmlformats.org/officeDocument/2006/relationships/tags" Target="../tags/tag578.xml"/><Relationship Id="rId30" Type="http://schemas.openxmlformats.org/officeDocument/2006/relationships/tags" Target="../tags/tag581.xml"/><Relationship Id="rId35" Type="http://schemas.openxmlformats.org/officeDocument/2006/relationships/tags" Target="../tags/tag586.xml"/><Relationship Id="rId43" Type="http://schemas.openxmlformats.org/officeDocument/2006/relationships/tags" Target="../tags/tag594.xml"/><Relationship Id="rId48" Type="http://schemas.openxmlformats.org/officeDocument/2006/relationships/tags" Target="../tags/tag599.xml"/><Relationship Id="rId56" Type="http://schemas.openxmlformats.org/officeDocument/2006/relationships/tags" Target="../tags/tag607.xml"/><Relationship Id="rId64" Type="http://schemas.openxmlformats.org/officeDocument/2006/relationships/tags" Target="../tags/tag615.xml"/><Relationship Id="rId69" Type="http://schemas.openxmlformats.org/officeDocument/2006/relationships/tags" Target="../tags/tag620.xml"/><Relationship Id="rId77" Type="http://schemas.openxmlformats.org/officeDocument/2006/relationships/tags" Target="../tags/tag628.xml"/><Relationship Id="rId8" Type="http://schemas.openxmlformats.org/officeDocument/2006/relationships/tags" Target="../tags/tag559.xml"/><Relationship Id="rId51" Type="http://schemas.openxmlformats.org/officeDocument/2006/relationships/tags" Target="../tags/tag602.xml"/><Relationship Id="rId72" Type="http://schemas.openxmlformats.org/officeDocument/2006/relationships/tags" Target="../tags/tag623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554.xml"/><Relationship Id="rId12" Type="http://schemas.openxmlformats.org/officeDocument/2006/relationships/tags" Target="../tags/tag563.xml"/><Relationship Id="rId17" Type="http://schemas.openxmlformats.org/officeDocument/2006/relationships/tags" Target="../tags/tag568.xml"/><Relationship Id="rId25" Type="http://schemas.openxmlformats.org/officeDocument/2006/relationships/tags" Target="../tags/tag576.xml"/><Relationship Id="rId33" Type="http://schemas.openxmlformats.org/officeDocument/2006/relationships/tags" Target="../tags/tag584.xml"/><Relationship Id="rId38" Type="http://schemas.openxmlformats.org/officeDocument/2006/relationships/tags" Target="../tags/tag589.xml"/><Relationship Id="rId46" Type="http://schemas.openxmlformats.org/officeDocument/2006/relationships/tags" Target="../tags/tag597.xml"/><Relationship Id="rId59" Type="http://schemas.openxmlformats.org/officeDocument/2006/relationships/tags" Target="../tags/tag610.xml"/><Relationship Id="rId67" Type="http://schemas.openxmlformats.org/officeDocument/2006/relationships/tags" Target="../tags/tag618.xml"/><Relationship Id="rId20" Type="http://schemas.openxmlformats.org/officeDocument/2006/relationships/tags" Target="../tags/tag571.xml"/><Relationship Id="rId41" Type="http://schemas.openxmlformats.org/officeDocument/2006/relationships/tags" Target="../tags/tag592.xml"/><Relationship Id="rId54" Type="http://schemas.openxmlformats.org/officeDocument/2006/relationships/tags" Target="../tags/tag605.xml"/><Relationship Id="rId62" Type="http://schemas.openxmlformats.org/officeDocument/2006/relationships/tags" Target="../tags/tag613.xml"/><Relationship Id="rId70" Type="http://schemas.openxmlformats.org/officeDocument/2006/relationships/tags" Target="../tags/tag621.xml"/><Relationship Id="rId75" Type="http://schemas.openxmlformats.org/officeDocument/2006/relationships/tags" Target="../tags/tag626.xml"/><Relationship Id="rId83" Type="http://schemas.openxmlformats.org/officeDocument/2006/relationships/chart" Target="../charts/chart10.xml"/><Relationship Id="rId1" Type="http://schemas.openxmlformats.org/officeDocument/2006/relationships/tags" Target="../tags/tag552.xml"/><Relationship Id="rId6" Type="http://schemas.openxmlformats.org/officeDocument/2006/relationships/tags" Target="../tags/tag557.xml"/><Relationship Id="rId15" Type="http://schemas.openxmlformats.org/officeDocument/2006/relationships/tags" Target="../tags/tag566.xml"/><Relationship Id="rId23" Type="http://schemas.openxmlformats.org/officeDocument/2006/relationships/tags" Target="../tags/tag574.xml"/><Relationship Id="rId28" Type="http://schemas.openxmlformats.org/officeDocument/2006/relationships/tags" Target="../tags/tag579.xml"/><Relationship Id="rId36" Type="http://schemas.openxmlformats.org/officeDocument/2006/relationships/tags" Target="../tags/tag587.xml"/><Relationship Id="rId49" Type="http://schemas.openxmlformats.org/officeDocument/2006/relationships/tags" Target="../tags/tag600.xml"/><Relationship Id="rId57" Type="http://schemas.openxmlformats.org/officeDocument/2006/relationships/tags" Target="../tags/tag608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tags" Target="../tags/tag643.xml"/><Relationship Id="rId18" Type="http://schemas.openxmlformats.org/officeDocument/2006/relationships/tags" Target="../tags/tag648.xml"/><Relationship Id="rId26" Type="http://schemas.openxmlformats.org/officeDocument/2006/relationships/tags" Target="../tags/tag656.xml"/><Relationship Id="rId39" Type="http://schemas.openxmlformats.org/officeDocument/2006/relationships/tags" Target="../tags/tag669.xml"/><Relationship Id="rId21" Type="http://schemas.openxmlformats.org/officeDocument/2006/relationships/tags" Target="../tags/tag651.xml"/><Relationship Id="rId34" Type="http://schemas.openxmlformats.org/officeDocument/2006/relationships/tags" Target="../tags/tag664.xml"/><Relationship Id="rId42" Type="http://schemas.openxmlformats.org/officeDocument/2006/relationships/tags" Target="../tags/tag672.xml"/><Relationship Id="rId47" Type="http://schemas.openxmlformats.org/officeDocument/2006/relationships/tags" Target="../tags/tag677.xml"/><Relationship Id="rId50" Type="http://schemas.openxmlformats.org/officeDocument/2006/relationships/tags" Target="../tags/tag680.xml"/><Relationship Id="rId55" Type="http://schemas.openxmlformats.org/officeDocument/2006/relationships/tags" Target="../tags/tag685.xml"/><Relationship Id="rId63" Type="http://schemas.openxmlformats.org/officeDocument/2006/relationships/tags" Target="../tags/tag693.xml"/><Relationship Id="rId68" Type="http://schemas.openxmlformats.org/officeDocument/2006/relationships/tags" Target="../tags/tag698.xml"/><Relationship Id="rId76" Type="http://schemas.openxmlformats.org/officeDocument/2006/relationships/tags" Target="../tags/tag706.xml"/><Relationship Id="rId7" Type="http://schemas.openxmlformats.org/officeDocument/2006/relationships/tags" Target="../tags/tag637.xml"/><Relationship Id="rId71" Type="http://schemas.openxmlformats.org/officeDocument/2006/relationships/tags" Target="../tags/tag701.xml"/><Relationship Id="rId2" Type="http://schemas.openxmlformats.org/officeDocument/2006/relationships/tags" Target="../tags/tag632.xml"/><Relationship Id="rId16" Type="http://schemas.openxmlformats.org/officeDocument/2006/relationships/tags" Target="../tags/tag646.xml"/><Relationship Id="rId29" Type="http://schemas.openxmlformats.org/officeDocument/2006/relationships/tags" Target="../tags/tag659.xml"/><Relationship Id="rId11" Type="http://schemas.openxmlformats.org/officeDocument/2006/relationships/tags" Target="../tags/tag641.xml"/><Relationship Id="rId24" Type="http://schemas.openxmlformats.org/officeDocument/2006/relationships/tags" Target="../tags/tag654.xml"/><Relationship Id="rId32" Type="http://schemas.openxmlformats.org/officeDocument/2006/relationships/tags" Target="../tags/tag662.xml"/><Relationship Id="rId37" Type="http://schemas.openxmlformats.org/officeDocument/2006/relationships/tags" Target="../tags/tag667.xml"/><Relationship Id="rId40" Type="http://schemas.openxmlformats.org/officeDocument/2006/relationships/tags" Target="../tags/tag670.xml"/><Relationship Id="rId45" Type="http://schemas.openxmlformats.org/officeDocument/2006/relationships/tags" Target="../tags/tag675.xml"/><Relationship Id="rId53" Type="http://schemas.openxmlformats.org/officeDocument/2006/relationships/tags" Target="../tags/tag683.xml"/><Relationship Id="rId58" Type="http://schemas.openxmlformats.org/officeDocument/2006/relationships/tags" Target="../tags/tag688.xml"/><Relationship Id="rId66" Type="http://schemas.openxmlformats.org/officeDocument/2006/relationships/tags" Target="../tags/tag696.xml"/><Relationship Id="rId74" Type="http://schemas.openxmlformats.org/officeDocument/2006/relationships/tags" Target="../tags/tag704.xml"/><Relationship Id="rId79" Type="http://schemas.openxmlformats.org/officeDocument/2006/relationships/tags" Target="../tags/tag709.xml"/><Relationship Id="rId5" Type="http://schemas.openxmlformats.org/officeDocument/2006/relationships/tags" Target="../tags/tag635.xml"/><Relationship Id="rId61" Type="http://schemas.openxmlformats.org/officeDocument/2006/relationships/tags" Target="../tags/tag691.xml"/><Relationship Id="rId82" Type="http://schemas.openxmlformats.org/officeDocument/2006/relationships/chart" Target="../charts/chart12.xml"/><Relationship Id="rId10" Type="http://schemas.openxmlformats.org/officeDocument/2006/relationships/tags" Target="../tags/tag640.xml"/><Relationship Id="rId19" Type="http://schemas.openxmlformats.org/officeDocument/2006/relationships/tags" Target="../tags/tag649.xml"/><Relationship Id="rId31" Type="http://schemas.openxmlformats.org/officeDocument/2006/relationships/tags" Target="../tags/tag661.xml"/><Relationship Id="rId44" Type="http://schemas.openxmlformats.org/officeDocument/2006/relationships/tags" Target="../tags/tag674.xml"/><Relationship Id="rId52" Type="http://schemas.openxmlformats.org/officeDocument/2006/relationships/tags" Target="../tags/tag682.xml"/><Relationship Id="rId60" Type="http://schemas.openxmlformats.org/officeDocument/2006/relationships/tags" Target="../tags/tag690.xml"/><Relationship Id="rId65" Type="http://schemas.openxmlformats.org/officeDocument/2006/relationships/tags" Target="../tags/tag695.xml"/><Relationship Id="rId73" Type="http://schemas.openxmlformats.org/officeDocument/2006/relationships/tags" Target="../tags/tag703.xml"/><Relationship Id="rId78" Type="http://schemas.openxmlformats.org/officeDocument/2006/relationships/tags" Target="../tags/tag708.xml"/><Relationship Id="rId81" Type="http://schemas.openxmlformats.org/officeDocument/2006/relationships/chart" Target="../charts/chart11.xml"/><Relationship Id="rId4" Type="http://schemas.openxmlformats.org/officeDocument/2006/relationships/tags" Target="../tags/tag634.xml"/><Relationship Id="rId9" Type="http://schemas.openxmlformats.org/officeDocument/2006/relationships/tags" Target="../tags/tag639.xml"/><Relationship Id="rId14" Type="http://schemas.openxmlformats.org/officeDocument/2006/relationships/tags" Target="../tags/tag644.xml"/><Relationship Id="rId22" Type="http://schemas.openxmlformats.org/officeDocument/2006/relationships/tags" Target="../tags/tag652.xml"/><Relationship Id="rId27" Type="http://schemas.openxmlformats.org/officeDocument/2006/relationships/tags" Target="../tags/tag657.xml"/><Relationship Id="rId30" Type="http://schemas.openxmlformats.org/officeDocument/2006/relationships/tags" Target="../tags/tag660.xml"/><Relationship Id="rId35" Type="http://schemas.openxmlformats.org/officeDocument/2006/relationships/tags" Target="../tags/tag665.xml"/><Relationship Id="rId43" Type="http://schemas.openxmlformats.org/officeDocument/2006/relationships/tags" Target="../tags/tag673.xml"/><Relationship Id="rId48" Type="http://schemas.openxmlformats.org/officeDocument/2006/relationships/tags" Target="../tags/tag678.xml"/><Relationship Id="rId56" Type="http://schemas.openxmlformats.org/officeDocument/2006/relationships/tags" Target="../tags/tag686.xml"/><Relationship Id="rId64" Type="http://schemas.openxmlformats.org/officeDocument/2006/relationships/tags" Target="../tags/tag694.xml"/><Relationship Id="rId69" Type="http://schemas.openxmlformats.org/officeDocument/2006/relationships/tags" Target="../tags/tag699.xml"/><Relationship Id="rId77" Type="http://schemas.openxmlformats.org/officeDocument/2006/relationships/tags" Target="../tags/tag707.xml"/><Relationship Id="rId8" Type="http://schemas.openxmlformats.org/officeDocument/2006/relationships/tags" Target="../tags/tag638.xml"/><Relationship Id="rId51" Type="http://schemas.openxmlformats.org/officeDocument/2006/relationships/tags" Target="../tags/tag681.xml"/><Relationship Id="rId72" Type="http://schemas.openxmlformats.org/officeDocument/2006/relationships/tags" Target="../tags/tag702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633.xml"/><Relationship Id="rId12" Type="http://schemas.openxmlformats.org/officeDocument/2006/relationships/tags" Target="../tags/tag642.xml"/><Relationship Id="rId17" Type="http://schemas.openxmlformats.org/officeDocument/2006/relationships/tags" Target="../tags/tag647.xml"/><Relationship Id="rId25" Type="http://schemas.openxmlformats.org/officeDocument/2006/relationships/tags" Target="../tags/tag655.xml"/><Relationship Id="rId33" Type="http://schemas.openxmlformats.org/officeDocument/2006/relationships/tags" Target="../tags/tag663.xml"/><Relationship Id="rId38" Type="http://schemas.openxmlformats.org/officeDocument/2006/relationships/tags" Target="../tags/tag668.xml"/><Relationship Id="rId46" Type="http://schemas.openxmlformats.org/officeDocument/2006/relationships/tags" Target="../tags/tag676.xml"/><Relationship Id="rId59" Type="http://schemas.openxmlformats.org/officeDocument/2006/relationships/tags" Target="../tags/tag689.xml"/><Relationship Id="rId67" Type="http://schemas.openxmlformats.org/officeDocument/2006/relationships/tags" Target="../tags/tag697.xml"/><Relationship Id="rId20" Type="http://schemas.openxmlformats.org/officeDocument/2006/relationships/tags" Target="../tags/tag650.xml"/><Relationship Id="rId41" Type="http://schemas.openxmlformats.org/officeDocument/2006/relationships/tags" Target="../tags/tag671.xml"/><Relationship Id="rId54" Type="http://schemas.openxmlformats.org/officeDocument/2006/relationships/tags" Target="../tags/tag684.xml"/><Relationship Id="rId62" Type="http://schemas.openxmlformats.org/officeDocument/2006/relationships/tags" Target="../tags/tag692.xml"/><Relationship Id="rId70" Type="http://schemas.openxmlformats.org/officeDocument/2006/relationships/tags" Target="../tags/tag700.xml"/><Relationship Id="rId75" Type="http://schemas.openxmlformats.org/officeDocument/2006/relationships/tags" Target="../tags/tag705.xml"/><Relationship Id="rId1" Type="http://schemas.openxmlformats.org/officeDocument/2006/relationships/tags" Target="../tags/tag631.xml"/><Relationship Id="rId6" Type="http://schemas.openxmlformats.org/officeDocument/2006/relationships/tags" Target="../tags/tag636.xml"/><Relationship Id="rId15" Type="http://schemas.openxmlformats.org/officeDocument/2006/relationships/tags" Target="../tags/tag645.xml"/><Relationship Id="rId23" Type="http://schemas.openxmlformats.org/officeDocument/2006/relationships/tags" Target="../tags/tag653.xml"/><Relationship Id="rId28" Type="http://schemas.openxmlformats.org/officeDocument/2006/relationships/tags" Target="../tags/tag658.xml"/><Relationship Id="rId36" Type="http://schemas.openxmlformats.org/officeDocument/2006/relationships/tags" Target="../tags/tag666.xml"/><Relationship Id="rId49" Type="http://schemas.openxmlformats.org/officeDocument/2006/relationships/tags" Target="../tags/tag679.xml"/><Relationship Id="rId57" Type="http://schemas.openxmlformats.org/officeDocument/2006/relationships/tags" Target="../tags/tag68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tags" Target="../tags/tag722.xml"/><Relationship Id="rId18" Type="http://schemas.openxmlformats.org/officeDocument/2006/relationships/tags" Target="../tags/tag727.xml"/><Relationship Id="rId26" Type="http://schemas.openxmlformats.org/officeDocument/2006/relationships/tags" Target="../tags/tag735.xml"/><Relationship Id="rId39" Type="http://schemas.openxmlformats.org/officeDocument/2006/relationships/tags" Target="../tags/tag748.xml"/><Relationship Id="rId21" Type="http://schemas.openxmlformats.org/officeDocument/2006/relationships/tags" Target="../tags/tag730.xml"/><Relationship Id="rId34" Type="http://schemas.openxmlformats.org/officeDocument/2006/relationships/tags" Target="../tags/tag743.xml"/><Relationship Id="rId42" Type="http://schemas.openxmlformats.org/officeDocument/2006/relationships/tags" Target="../tags/tag751.xml"/><Relationship Id="rId47" Type="http://schemas.openxmlformats.org/officeDocument/2006/relationships/tags" Target="../tags/tag756.xml"/><Relationship Id="rId50" Type="http://schemas.openxmlformats.org/officeDocument/2006/relationships/tags" Target="../tags/tag759.xml"/><Relationship Id="rId55" Type="http://schemas.openxmlformats.org/officeDocument/2006/relationships/tags" Target="../tags/tag764.xml"/><Relationship Id="rId63" Type="http://schemas.openxmlformats.org/officeDocument/2006/relationships/tags" Target="../tags/tag772.xml"/><Relationship Id="rId68" Type="http://schemas.openxmlformats.org/officeDocument/2006/relationships/tags" Target="../tags/tag777.xml"/><Relationship Id="rId76" Type="http://schemas.openxmlformats.org/officeDocument/2006/relationships/tags" Target="../tags/tag785.xml"/><Relationship Id="rId7" Type="http://schemas.openxmlformats.org/officeDocument/2006/relationships/tags" Target="../tags/tag716.xml"/><Relationship Id="rId71" Type="http://schemas.openxmlformats.org/officeDocument/2006/relationships/tags" Target="../tags/tag780.xml"/><Relationship Id="rId2" Type="http://schemas.openxmlformats.org/officeDocument/2006/relationships/tags" Target="../tags/tag711.xml"/><Relationship Id="rId16" Type="http://schemas.openxmlformats.org/officeDocument/2006/relationships/tags" Target="../tags/tag725.xml"/><Relationship Id="rId29" Type="http://schemas.openxmlformats.org/officeDocument/2006/relationships/tags" Target="../tags/tag738.xml"/><Relationship Id="rId11" Type="http://schemas.openxmlformats.org/officeDocument/2006/relationships/tags" Target="../tags/tag720.xml"/><Relationship Id="rId24" Type="http://schemas.openxmlformats.org/officeDocument/2006/relationships/tags" Target="../tags/tag733.xml"/><Relationship Id="rId32" Type="http://schemas.openxmlformats.org/officeDocument/2006/relationships/tags" Target="../tags/tag741.xml"/><Relationship Id="rId37" Type="http://schemas.openxmlformats.org/officeDocument/2006/relationships/tags" Target="../tags/tag746.xml"/><Relationship Id="rId40" Type="http://schemas.openxmlformats.org/officeDocument/2006/relationships/tags" Target="../tags/tag749.xml"/><Relationship Id="rId45" Type="http://schemas.openxmlformats.org/officeDocument/2006/relationships/tags" Target="../tags/tag754.xml"/><Relationship Id="rId53" Type="http://schemas.openxmlformats.org/officeDocument/2006/relationships/tags" Target="../tags/tag762.xml"/><Relationship Id="rId58" Type="http://schemas.openxmlformats.org/officeDocument/2006/relationships/tags" Target="../tags/tag767.xml"/><Relationship Id="rId66" Type="http://schemas.openxmlformats.org/officeDocument/2006/relationships/tags" Target="../tags/tag775.xml"/><Relationship Id="rId74" Type="http://schemas.openxmlformats.org/officeDocument/2006/relationships/tags" Target="../tags/tag783.xml"/><Relationship Id="rId79" Type="http://schemas.openxmlformats.org/officeDocument/2006/relationships/tags" Target="../tags/tag788.xml"/><Relationship Id="rId5" Type="http://schemas.openxmlformats.org/officeDocument/2006/relationships/tags" Target="../tags/tag714.xml"/><Relationship Id="rId61" Type="http://schemas.openxmlformats.org/officeDocument/2006/relationships/tags" Target="../tags/tag770.xml"/><Relationship Id="rId10" Type="http://schemas.openxmlformats.org/officeDocument/2006/relationships/tags" Target="../tags/tag719.xml"/><Relationship Id="rId19" Type="http://schemas.openxmlformats.org/officeDocument/2006/relationships/tags" Target="../tags/tag728.xml"/><Relationship Id="rId31" Type="http://schemas.openxmlformats.org/officeDocument/2006/relationships/tags" Target="../tags/tag740.xml"/><Relationship Id="rId44" Type="http://schemas.openxmlformats.org/officeDocument/2006/relationships/tags" Target="../tags/tag753.xml"/><Relationship Id="rId52" Type="http://schemas.openxmlformats.org/officeDocument/2006/relationships/tags" Target="../tags/tag761.xml"/><Relationship Id="rId60" Type="http://schemas.openxmlformats.org/officeDocument/2006/relationships/tags" Target="../tags/tag769.xml"/><Relationship Id="rId65" Type="http://schemas.openxmlformats.org/officeDocument/2006/relationships/tags" Target="../tags/tag774.xml"/><Relationship Id="rId73" Type="http://schemas.openxmlformats.org/officeDocument/2006/relationships/tags" Target="../tags/tag782.xml"/><Relationship Id="rId78" Type="http://schemas.openxmlformats.org/officeDocument/2006/relationships/tags" Target="../tags/tag787.xml"/><Relationship Id="rId81" Type="http://schemas.openxmlformats.org/officeDocument/2006/relationships/chart" Target="../charts/chart14.xml"/><Relationship Id="rId4" Type="http://schemas.openxmlformats.org/officeDocument/2006/relationships/tags" Target="../tags/tag713.xml"/><Relationship Id="rId9" Type="http://schemas.openxmlformats.org/officeDocument/2006/relationships/tags" Target="../tags/tag718.xml"/><Relationship Id="rId14" Type="http://schemas.openxmlformats.org/officeDocument/2006/relationships/tags" Target="../tags/tag723.xml"/><Relationship Id="rId22" Type="http://schemas.openxmlformats.org/officeDocument/2006/relationships/tags" Target="../tags/tag731.xml"/><Relationship Id="rId27" Type="http://schemas.openxmlformats.org/officeDocument/2006/relationships/tags" Target="../tags/tag736.xml"/><Relationship Id="rId30" Type="http://schemas.openxmlformats.org/officeDocument/2006/relationships/tags" Target="../tags/tag739.xml"/><Relationship Id="rId35" Type="http://schemas.openxmlformats.org/officeDocument/2006/relationships/tags" Target="../tags/tag744.xml"/><Relationship Id="rId43" Type="http://schemas.openxmlformats.org/officeDocument/2006/relationships/tags" Target="../tags/tag752.xml"/><Relationship Id="rId48" Type="http://schemas.openxmlformats.org/officeDocument/2006/relationships/tags" Target="../tags/tag757.xml"/><Relationship Id="rId56" Type="http://schemas.openxmlformats.org/officeDocument/2006/relationships/tags" Target="../tags/tag765.xml"/><Relationship Id="rId64" Type="http://schemas.openxmlformats.org/officeDocument/2006/relationships/tags" Target="../tags/tag773.xml"/><Relationship Id="rId69" Type="http://schemas.openxmlformats.org/officeDocument/2006/relationships/tags" Target="../tags/tag778.xml"/><Relationship Id="rId77" Type="http://schemas.openxmlformats.org/officeDocument/2006/relationships/tags" Target="../tags/tag786.xml"/><Relationship Id="rId8" Type="http://schemas.openxmlformats.org/officeDocument/2006/relationships/tags" Target="../tags/tag717.xml"/><Relationship Id="rId51" Type="http://schemas.openxmlformats.org/officeDocument/2006/relationships/tags" Target="../tags/tag760.xml"/><Relationship Id="rId72" Type="http://schemas.openxmlformats.org/officeDocument/2006/relationships/tags" Target="../tags/tag781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712.xml"/><Relationship Id="rId12" Type="http://schemas.openxmlformats.org/officeDocument/2006/relationships/tags" Target="../tags/tag721.xml"/><Relationship Id="rId17" Type="http://schemas.openxmlformats.org/officeDocument/2006/relationships/tags" Target="../tags/tag726.xml"/><Relationship Id="rId25" Type="http://schemas.openxmlformats.org/officeDocument/2006/relationships/tags" Target="../tags/tag734.xml"/><Relationship Id="rId33" Type="http://schemas.openxmlformats.org/officeDocument/2006/relationships/tags" Target="../tags/tag742.xml"/><Relationship Id="rId38" Type="http://schemas.openxmlformats.org/officeDocument/2006/relationships/tags" Target="../tags/tag747.xml"/><Relationship Id="rId46" Type="http://schemas.openxmlformats.org/officeDocument/2006/relationships/tags" Target="../tags/tag755.xml"/><Relationship Id="rId59" Type="http://schemas.openxmlformats.org/officeDocument/2006/relationships/tags" Target="../tags/tag768.xml"/><Relationship Id="rId67" Type="http://schemas.openxmlformats.org/officeDocument/2006/relationships/tags" Target="../tags/tag776.xml"/><Relationship Id="rId20" Type="http://schemas.openxmlformats.org/officeDocument/2006/relationships/tags" Target="../tags/tag729.xml"/><Relationship Id="rId41" Type="http://schemas.openxmlformats.org/officeDocument/2006/relationships/tags" Target="../tags/tag750.xml"/><Relationship Id="rId54" Type="http://schemas.openxmlformats.org/officeDocument/2006/relationships/tags" Target="../tags/tag763.xml"/><Relationship Id="rId62" Type="http://schemas.openxmlformats.org/officeDocument/2006/relationships/tags" Target="../tags/tag771.xml"/><Relationship Id="rId70" Type="http://schemas.openxmlformats.org/officeDocument/2006/relationships/tags" Target="../tags/tag779.xml"/><Relationship Id="rId75" Type="http://schemas.openxmlformats.org/officeDocument/2006/relationships/tags" Target="../tags/tag784.xml"/><Relationship Id="rId1" Type="http://schemas.openxmlformats.org/officeDocument/2006/relationships/tags" Target="../tags/tag710.xml"/><Relationship Id="rId6" Type="http://schemas.openxmlformats.org/officeDocument/2006/relationships/tags" Target="../tags/tag715.xml"/><Relationship Id="rId15" Type="http://schemas.openxmlformats.org/officeDocument/2006/relationships/tags" Target="../tags/tag724.xml"/><Relationship Id="rId23" Type="http://schemas.openxmlformats.org/officeDocument/2006/relationships/tags" Target="../tags/tag732.xml"/><Relationship Id="rId28" Type="http://schemas.openxmlformats.org/officeDocument/2006/relationships/tags" Target="../tags/tag737.xml"/><Relationship Id="rId36" Type="http://schemas.openxmlformats.org/officeDocument/2006/relationships/tags" Target="../tags/tag745.xml"/><Relationship Id="rId49" Type="http://schemas.openxmlformats.org/officeDocument/2006/relationships/tags" Target="../tags/tag758.xml"/><Relationship Id="rId57" Type="http://schemas.openxmlformats.org/officeDocument/2006/relationships/tags" Target="../tags/tag766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801.xml"/><Relationship Id="rId18" Type="http://schemas.openxmlformats.org/officeDocument/2006/relationships/tags" Target="../tags/tag806.xml"/><Relationship Id="rId26" Type="http://schemas.openxmlformats.org/officeDocument/2006/relationships/tags" Target="../tags/tag814.xml"/><Relationship Id="rId39" Type="http://schemas.openxmlformats.org/officeDocument/2006/relationships/tags" Target="../tags/tag827.xml"/><Relationship Id="rId21" Type="http://schemas.openxmlformats.org/officeDocument/2006/relationships/tags" Target="../tags/tag809.xml"/><Relationship Id="rId34" Type="http://schemas.openxmlformats.org/officeDocument/2006/relationships/tags" Target="../tags/tag822.xml"/><Relationship Id="rId42" Type="http://schemas.openxmlformats.org/officeDocument/2006/relationships/tags" Target="../tags/tag830.xml"/><Relationship Id="rId47" Type="http://schemas.openxmlformats.org/officeDocument/2006/relationships/tags" Target="../tags/tag835.xml"/><Relationship Id="rId50" Type="http://schemas.openxmlformats.org/officeDocument/2006/relationships/tags" Target="../tags/tag838.xml"/><Relationship Id="rId55" Type="http://schemas.openxmlformats.org/officeDocument/2006/relationships/tags" Target="../tags/tag843.xml"/><Relationship Id="rId63" Type="http://schemas.openxmlformats.org/officeDocument/2006/relationships/tags" Target="../tags/tag851.xml"/><Relationship Id="rId68" Type="http://schemas.openxmlformats.org/officeDocument/2006/relationships/tags" Target="../tags/tag856.xml"/><Relationship Id="rId76" Type="http://schemas.openxmlformats.org/officeDocument/2006/relationships/tags" Target="../tags/tag864.xml"/><Relationship Id="rId7" Type="http://schemas.openxmlformats.org/officeDocument/2006/relationships/tags" Target="../tags/tag795.xml"/><Relationship Id="rId71" Type="http://schemas.openxmlformats.org/officeDocument/2006/relationships/tags" Target="../tags/tag859.xml"/><Relationship Id="rId2" Type="http://schemas.openxmlformats.org/officeDocument/2006/relationships/tags" Target="../tags/tag790.xml"/><Relationship Id="rId16" Type="http://schemas.openxmlformats.org/officeDocument/2006/relationships/tags" Target="../tags/tag804.xml"/><Relationship Id="rId29" Type="http://schemas.openxmlformats.org/officeDocument/2006/relationships/tags" Target="../tags/tag817.xml"/><Relationship Id="rId11" Type="http://schemas.openxmlformats.org/officeDocument/2006/relationships/tags" Target="../tags/tag799.xml"/><Relationship Id="rId24" Type="http://schemas.openxmlformats.org/officeDocument/2006/relationships/tags" Target="../tags/tag812.xml"/><Relationship Id="rId32" Type="http://schemas.openxmlformats.org/officeDocument/2006/relationships/tags" Target="../tags/tag820.xml"/><Relationship Id="rId37" Type="http://schemas.openxmlformats.org/officeDocument/2006/relationships/tags" Target="../tags/tag825.xml"/><Relationship Id="rId40" Type="http://schemas.openxmlformats.org/officeDocument/2006/relationships/tags" Target="../tags/tag828.xml"/><Relationship Id="rId45" Type="http://schemas.openxmlformats.org/officeDocument/2006/relationships/tags" Target="../tags/tag833.xml"/><Relationship Id="rId53" Type="http://schemas.openxmlformats.org/officeDocument/2006/relationships/tags" Target="../tags/tag841.xml"/><Relationship Id="rId58" Type="http://schemas.openxmlformats.org/officeDocument/2006/relationships/tags" Target="../tags/tag846.xml"/><Relationship Id="rId66" Type="http://schemas.openxmlformats.org/officeDocument/2006/relationships/tags" Target="../tags/tag854.xml"/><Relationship Id="rId74" Type="http://schemas.openxmlformats.org/officeDocument/2006/relationships/tags" Target="../tags/tag862.xml"/><Relationship Id="rId79" Type="http://schemas.openxmlformats.org/officeDocument/2006/relationships/tags" Target="../tags/tag867.xml"/><Relationship Id="rId5" Type="http://schemas.openxmlformats.org/officeDocument/2006/relationships/tags" Target="../tags/tag793.xml"/><Relationship Id="rId61" Type="http://schemas.openxmlformats.org/officeDocument/2006/relationships/tags" Target="../tags/tag849.xml"/><Relationship Id="rId10" Type="http://schemas.openxmlformats.org/officeDocument/2006/relationships/tags" Target="../tags/tag798.xml"/><Relationship Id="rId19" Type="http://schemas.openxmlformats.org/officeDocument/2006/relationships/tags" Target="../tags/tag807.xml"/><Relationship Id="rId31" Type="http://schemas.openxmlformats.org/officeDocument/2006/relationships/tags" Target="../tags/tag819.xml"/><Relationship Id="rId44" Type="http://schemas.openxmlformats.org/officeDocument/2006/relationships/tags" Target="../tags/tag832.xml"/><Relationship Id="rId52" Type="http://schemas.openxmlformats.org/officeDocument/2006/relationships/tags" Target="../tags/tag840.xml"/><Relationship Id="rId60" Type="http://schemas.openxmlformats.org/officeDocument/2006/relationships/tags" Target="../tags/tag848.xml"/><Relationship Id="rId65" Type="http://schemas.openxmlformats.org/officeDocument/2006/relationships/tags" Target="../tags/tag853.xml"/><Relationship Id="rId73" Type="http://schemas.openxmlformats.org/officeDocument/2006/relationships/tags" Target="../tags/tag861.xml"/><Relationship Id="rId78" Type="http://schemas.openxmlformats.org/officeDocument/2006/relationships/tags" Target="../tags/tag866.xml"/><Relationship Id="rId81" Type="http://schemas.openxmlformats.org/officeDocument/2006/relationships/chart" Target="../charts/chart15.xml"/><Relationship Id="rId4" Type="http://schemas.openxmlformats.org/officeDocument/2006/relationships/tags" Target="../tags/tag792.xml"/><Relationship Id="rId9" Type="http://schemas.openxmlformats.org/officeDocument/2006/relationships/tags" Target="../tags/tag797.xml"/><Relationship Id="rId14" Type="http://schemas.openxmlformats.org/officeDocument/2006/relationships/tags" Target="../tags/tag802.xml"/><Relationship Id="rId22" Type="http://schemas.openxmlformats.org/officeDocument/2006/relationships/tags" Target="../tags/tag810.xml"/><Relationship Id="rId27" Type="http://schemas.openxmlformats.org/officeDocument/2006/relationships/tags" Target="../tags/tag815.xml"/><Relationship Id="rId30" Type="http://schemas.openxmlformats.org/officeDocument/2006/relationships/tags" Target="../tags/tag818.xml"/><Relationship Id="rId35" Type="http://schemas.openxmlformats.org/officeDocument/2006/relationships/tags" Target="../tags/tag823.xml"/><Relationship Id="rId43" Type="http://schemas.openxmlformats.org/officeDocument/2006/relationships/tags" Target="../tags/tag831.xml"/><Relationship Id="rId48" Type="http://schemas.openxmlformats.org/officeDocument/2006/relationships/tags" Target="../tags/tag836.xml"/><Relationship Id="rId56" Type="http://schemas.openxmlformats.org/officeDocument/2006/relationships/tags" Target="../tags/tag844.xml"/><Relationship Id="rId64" Type="http://schemas.openxmlformats.org/officeDocument/2006/relationships/tags" Target="../tags/tag852.xml"/><Relationship Id="rId69" Type="http://schemas.openxmlformats.org/officeDocument/2006/relationships/tags" Target="../tags/tag857.xml"/><Relationship Id="rId77" Type="http://schemas.openxmlformats.org/officeDocument/2006/relationships/tags" Target="../tags/tag865.xml"/><Relationship Id="rId8" Type="http://schemas.openxmlformats.org/officeDocument/2006/relationships/tags" Target="../tags/tag796.xml"/><Relationship Id="rId51" Type="http://schemas.openxmlformats.org/officeDocument/2006/relationships/tags" Target="../tags/tag839.xml"/><Relationship Id="rId72" Type="http://schemas.openxmlformats.org/officeDocument/2006/relationships/tags" Target="../tags/tag860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791.xml"/><Relationship Id="rId12" Type="http://schemas.openxmlformats.org/officeDocument/2006/relationships/tags" Target="../tags/tag800.xml"/><Relationship Id="rId17" Type="http://schemas.openxmlformats.org/officeDocument/2006/relationships/tags" Target="../tags/tag805.xml"/><Relationship Id="rId25" Type="http://schemas.openxmlformats.org/officeDocument/2006/relationships/tags" Target="../tags/tag813.xml"/><Relationship Id="rId33" Type="http://schemas.openxmlformats.org/officeDocument/2006/relationships/tags" Target="../tags/tag821.xml"/><Relationship Id="rId38" Type="http://schemas.openxmlformats.org/officeDocument/2006/relationships/tags" Target="../tags/tag826.xml"/><Relationship Id="rId46" Type="http://schemas.openxmlformats.org/officeDocument/2006/relationships/tags" Target="../tags/tag834.xml"/><Relationship Id="rId59" Type="http://schemas.openxmlformats.org/officeDocument/2006/relationships/tags" Target="../tags/tag847.xml"/><Relationship Id="rId67" Type="http://schemas.openxmlformats.org/officeDocument/2006/relationships/tags" Target="../tags/tag855.xml"/><Relationship Id="rId20" Type="http://schemas.openxmlformats.org/officeDocument/2006/relationships/tags" Target="../tags/tag808.xml"/><Relationship Id="rId41" Type="http://schemas.openxmlformats.org/officeDocument/2006/relationships/tags" Target="../tags/tag829.xml"/><Relationship Id="rId54" Type="http://schemas.openxmlformats.org/officeDocument/2006/relationships/tags" Target="../tags/tag842.xml"/><Relationship Id="rId62" Type="http://schemas.openxmlformats.org/officeDocument/2006/relationships/tags" Target="../tags/tag850.xml"/><Relationship Id="rId70" Type="http://schemas.openxmlformats.org/officeDocument/2006/relationships/tags" Target="../tags/tag858.xml"/><Relationship Id="rId75" Type="http://schemas.openxmlformats.org/officeDocument/2006/relationships/tags" Target="../tags/tag863.xml"/><Relationship Id="rId1" Type="http://schemas.openxmlformats.org/officeDocument/2006/relationships/tags" Target="../tags/tag789.xml"/><Relationship Id="rId6" Type="http://schemas.openxmlformats.org/officeDocument/2006/relationships/tags" Target="../tags/tag794.xml"/><Relationship Id="rId15" Type="http://schemas.openxmlformats.org/officeDocument/2006/relationships/tags" Target="../tags/tag803.xml"/><Relationship Id="rId23" Type="http://schemas.openxmlformats.org/officeDocument/2006/relationships/tags" Target="../tags/tag811.xml"/><Relationship Id="rId28" Type="http://schemas.openxmlformats.org/officeDocument/2006/relationships/tags" Target="../tags/tag816.xml"/><Relationship Id="rId36" Type="http://schemas.openxmlformats.org/officeDocument/2006/relationships/tags" Target="../tags/tag824.xml"/><Relationship Id="rId49" Type="http://schemas.openxmlformats.org/officeDocument/2006/relationships/tags" Target="../tags/tag837.xml"/><Relationship Id="rId57" Type="http://schemas.openxmlformats.org/officeDocument/2006/relationships/tags" Target="../tags/tag84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880.xml"/><Relationship Id="rId18" Type="http://schemas.openxmlformats.org/officeDocument/2006/relationships/tags" Target="../tags/tag885.xml"/><Relationship Id="rId26" Type="http://schemas.openxmlformats.org/officeDocument/2006/relationships/tags" Target="../tags/tag893.xml"/><Relationship Id="rId39" Type="http://schemas.openxmlformats.org/officeDocument/2006/relationships/tags" Target="../tags/tag906.xml"/><Relationship Id="rId21" Type="http://schemas.openxmlformats.org/officeDocument/2006/relationships/tags" Target="../tags/tag888.xml"/><Relationship Id="rId34" Type="http://schemas.openxmlformats.org/officeDocument/2006/relationships/tags" Target="../tags/tag901.xml"/><Relationship Id="rId42" Type="http://schemas.openxmlformats.org/officeDocument/2006/relationships/tags" Target="../tags/tag909.xml"/><Relationship Id="rId47" Type="http://schemas.openxmlformats.org/officeDocument/2006/relationships/tags" Target="../tags/tag914.xml"/><Relationship Id="rId50" Type="http://schemas.openxmlformats.org/officeDocument/2006/relationships/tags" Target="../tags/tag917.xml"/><Relationship Id="rId55" Type="http://schemas.openxmlformats.org/officeDocument/2006/relationships/tags" Target="../tags/tag922.xml"/><Relationship Id="rId63" Type="http://schemas.openxmlformats.org/officeDocument/2006/relationships/tags" Target="../tags/tag930.xml"/><Relationship Id="rId68" Type="http://schemas.openxmlformats.org/officeDocument/2006/relationships/tags" Target="../tags/tag935.xml"/><Relationship Id="rId76" Type="http://schemas.openxmlformats.org/officeDocument/2006/relationships/tags" Target="../tags/tag943.xml"/><Relationship Id="rId7" Type="http://schemas.openxmlformats.org/officeDocument/2006/relationships/tags" Target="../tags/tag874.xml"/><Relationship Id="rId71" Type="http://schemas.openxmlformats.org/officeDocument/2006/relationships/tags" Target="../tags/tag938.xml"/><Relationship Id="rId2" Type="http://schemas.openxmlformats.org/officeDocument/2006/relationships/tags" Target="../tags/tag869.xml"/><Relationship Id="rId16" Type="http://schemas.openxmlformats.org/officeDocument/2006/relationships/tags" Target="../tags/tag883.xml"/><Relationship Id="rId29" Type="http://schemas.openxmlformats.org/officeDocument/2006/relationships/tags" Target="../tags/tag896.xml"/><Relationship Id="rId11" Type="http://schemas.openxmlformats.org/officeDocument/2006/relationships/tags" Target="../tags/tag878.xml"/><Relationship Id="rId24" Type="http://schemas.openxmlformats.org/officeDocument/2006/relationships/tags" Target="../tags/tag891.xml"/><Relationship Id="rId32" Type="http://schemas.openxmlformats.org/officeDocument/2006/relationships/tags" Target="../tags/tag899.xml"/><Relationship Id="rId37" Type="http://schemas.openxmlformats.org/officeDocument/2006/relationships/tags" Target="../tags/tag904.xml"/><Relationship Id="rId40" Type="http://schemas.openxmlformats.org/officeDocument/2006/relationships/tags" Target="../tags/tag907.xml"/><Relationship Id="rId45" Type="http://schemas.openxmlformats.org/officeDocument/2006/relationships/tags" Target="../tags/tag912.xml"/><Relationship Id="rId53" Type="http://schemas.openxmlformats.org/officeDocument/2006/relationships/tags" Target="../tags/tag920.xml"/><Relationship Id="rId58" Type="http://schemas.openxmlformats.org/officeDocument/2006/relationships/tags" Target="../tags/tag925.xml"/><Relationship Id="rId66" Type="http://schemas.openxmlformats.org/officeDocument/2006/relationships/tags" Target="../tags/tag933.xml"/><Relationship Id="rId74" Type="http://schemas.openxmlformats.org/officeDocument/2006/relationships/tags" Target="../tags/tag941.xml"/><Relationship Id="rId79" Type="http://schemas.openxmlformats.org/officeDocument/2006/relationships/tags" Target="../tags/tag946.xml"/><Relationship Id="rId5" Type="http://schemas.openxmlformats.org/officeDocument/2006/relationships/tags" Target="../tags/tag872.xml"/><Relationship Id="rId61" Type="http://schemas.openxmlformats.org/officeDocument/2006/relationships/tags" Target="../tags/tag928.xml"/><Relationship Id="rId82" Type="http://schemas.openxmlformats.org/officeDocument/2006/relationships/chart" Target="../charts/chart19.xml"/><Relationship Id="rId10" Type="http://schemas.openxmlformats.org/officeDocument/2006/relationships/tags" Target="../tags/tag877.xml"/><Relationship Id="rId19" Type="http://schemas.openxmlformats.org/officeDocument/2006/relationships/tags" Target="../tags/tag886.xml"/><Relationship Id="rId31" Type="http://schemas.openxmlformats.org/officeDocument/2006/relationships/tags" Target="../tags/tag898.xml"/><Relationship Id="rId44" Type="http://schemas.openxmlformats.org/officeDocument/2006/relationships/tags" Target="../tags/tag911.xml"/><Relationship Id="rId52" Type="http://schemas.openxmlformats.org/officeDocument/2006/relationships/tags" Target="../tags/tag919.xml"/><Relationship Id="rId60" Type="http://schemas.openxmlformats.org/officeDocument/2006/relationships/tags" Target="../tags/tag927.xml"/><Relationship Id="rId65" Type="http://schemas.openxmlformats.org/officeDocument/2006/relationships/tags" Target="../tags/tag932.xml"/><Relationship Id="rId73" Type="http://schemas.openxmlformats.org/officeDocument/2006/relationships/tags" Target="../tags/tag940.xml"/><Relationship Id="rId78" Type="http://schemas.openxmlformats.org/officeDocument/2006/relationships/tags" Target="../tags/tag945.xml"/><Relationship Id="rId81" Type="http://schemas.openxmlformats.org/officeDocument/2006/relationships/notesSlide" Target="../notesSlides/notesSlide2.xml"/><Relationship Id="rId4" Type="http://schemas.openxmlformats.org/officeDocument/2006/relationships/tags" Target="../tags/tag871.xml"/><Relationship Id="rId9" Type="http://schemas.openxmlformats.org/officeDocument/2006/relationships/tags" Target="../tags/tag876.xml"/><Relationship Id="rId14" Type="http://schemas.openxmlformats.org/officeDocument/2006/relationships/tags" Target="../tags/tag881.xml"/><Relationship Id="rId22" Type="http://schemas.openxmlformats.org/officeDocument/2006/relationships/tags" Target="../tags/tag889.xml"/><Relationship Id="rId27" Type="http://schemas.openxmlformats.org/officeDocument/2006/relationships/tags" Target="../tags/tag894.xml"/><Relationship Id="rId30" Type="http://schemas.openxmlformats.org/officeDocument/2006/relationships/tags" Target="../tags/tag897.xml"/><Relationship Id="rId35" Type="http://schemas.openxmlformats.org/officeDocument/2006/relationships/tags" Target="../tags/tag902.xml"/><Relationship Id="rId43" Type="http://schemas.openxmlformats.org/officeDocument/2006/relationships/tags" Target="../tags/tag910.xml"/><Relationship Id="rId48" Type="http://schemas.openxmlformats.org/officeDocument/2006/relationships/tags" Target="../tags/tag915.xml"/><Relationship Id="rId56" Type="http://schemas.openxmlformats.org/officeDocument/2006/relationships/tags" Target="../tags/tag923.xml"/><Relationship Id="rId64" Type="http://schemas.openxmlformats.org/officeDocument/2006/relationships/tags" Target="../tags/tag931.xml"/><Relationship Id="rId69" Type="http://schemas.openxmlformats.org/officeDocument/2006/relationships/tags" Target="../tags/tag936.xml"/><Relationship Id="rId77" Type="http://schemas.openxmlformats.org/officeDocument/2006/relationships/tags" Target="../tags/tag944.xml"/><Relationship Id="rId8" Type="http://schemas.openxmlformats.org/officeDocument/2006/relationships/tags" Target="../tags/tag875.xml"/><Relationship Id="rId51" Type="http://schemas.openxmlformats.org/officeDocument/2006/relationships/tags" Target="../tags/tag918.xml"/><Relationship Id="rId72" Type="http://schemas.openxmlformats.org/officeDocument/2006/relationships/tags" Target="../tags/tag939.xml"/><Relationship Id="rId80" Type="http://schemas.openxmlformats.org/officeDocument/2006/relationships/slideLayout" Target="../slideLayouts/slideLayout18.xml"/><Relationship Id="rId3" Type="http://schemas.openxmlformats.org/officeDocument/2006/relationships/tags" Target="../tags/tag870.xml"/><Relationship Id="rId12" Type="http://schemas.openxmlformats.org/officeDocument/2006/relationships/tags" Target="../tags/tag879.xml"/><Relationship Id="rId17" Type="http://schemas.openxmlformats.org/officeDocument/2006/relationships/tags" Target="../tags/tag884.xml"/><Relationship Id="rId25" Type="http://schemas.openxmlformats.org/officeDocument/2006/relationships/tags" Target="../tags/tag892.xml"/><Relationship Id="rId33" Type="http://schemas.openxmlformats.org/officeDocument/2006/relationships/tags" Target="../tags/tag900.xml"/><Relationship Id="rId38" Type="http://schemas.openxmlformats.org/officeDocument/2006/relationships/tags" Target="../tags/tag905.xml"/><Relationship Id="rId46" Type="http://schemas.openxmlformats.org/officeDocument/2006/relationships/tags" Target="../tags/tag913.xml"/><Relationship Id="rId59" Type="http://schemas.openxmlformats.org/officeDocument/2006/relationships/tags" Target="../tags/tag926.xml"/><Relationship Id="rId67" Type="http://schemas.openxmlformats.org/officeDocument/2006/relationships/tags" Target="../tags/tag934.xml"/><Relationship Id="rId20" Type="http://schemas.openxmlformats.org/officeDocument/2006/relationships/tags" Target="../tags/tag887.xml"/><Relationship Id="rId41" Type="http://schemas.openxmlformats.org/officeDocument/2006/relationships/tags" Target="../tags/tag908.xml"/><Relationship Id="rId54" Type="http://schemas.openxmlformats.org/officeDocument/2006/relationships/tags" Target="../tags/tag921.xml"/><Relationship Id="rId62" Type="http://schemas.openxmlformats.org/officeDocument/2006/relationships/tags" Target="../tags/tag929.xml"/><Relationship Id="rId70" Type="http://schemas.openxmlformats.org/officeDocument/2006/relationships/tags" Target="../tags/tag937.xml"/><Relationship Id="rId75" Type="http://schemas.openxmlformats.org/officeDocument/2006/relationships/tags" Target="../tags/tag942.xml"/><Relationship Id="rId1" Type="http://schemas.openxmlformats.org/officeDocument/2006/relationships/tags" Target="../tags/tag868.xml"/><Relationship Id="rId6" Type="http://schemas.openxmlformats.org/officeDocument/2006/relationships/tags" Target="../tags/tag873.xml"/><Relationship Id="rId15" Type="http://schemas.openxmlformats.org/officeDocument/2006/relationships/tags" Target="../tags/tag882.xml"/><Relationship Id="rId23" Type="http://schemas.openxmlformats.org/officeDocument/2006/relationships/tags" Target="../tags/tag890.xml"/><Relationship Id="rId28" Type="http://schemas.openxmlformats.org/officeDocument/2006/relationships/tags" Target="../tags/tag895.xml"/><Relationship Id="rId36" Type="http://schemas.openxmlformats.org/officeDocument/2006/relationships/tags" Target="../tags/tag903.xml"/><Relationship Id="rId49" Type="http://schemas.openxmlformats.org/officeDocument/2006/relationships/tags" Target="../tags/tag916.xml"/><Relationship Id="rId57" Type="http://schemas.openxmlformats.org/officeDocument/2006/relationships/tags" Target="../tags/tag92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.pn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959.xml"/><Relationship Id="rId18" Type="http://schemas.openxmlformats.org/officeDocument/2006/relationships/tags" Target="../tags/tag964.xml"/><Relationship Id="rId26" Type="http://schemas.openxmlformats.org/officeDocument/2006/relationships/tags" Target="../tags/tag972.xml"/><Relationship Id="rId39" Type="http://schemas.openxmlformats.org/officeDocument/2006/relationships/tags" Target="../tags/tag985.xml"/><Relationship Id="rId21" Type="http://schemas.openxmlformats.org/officeDocument/2006/relationships/tags" Target="../tags/tag967.xml"/><Relationship Id="rId34" Type="http://schemas.openxmlformats.org/officeDocument/2006/relationships/tags" Target="../tags/tag980.xml"/><Relationship Id="rId42" Type="http://schemas.openxmlformats.org/officeDocument/2006/relationships/tags" Target="../tags/tag988.xml"/><Relationship Id="rId47" Type="http://schemas.openxmlformats.org/officeDocument/2006/relationships/tags" Target="../tags/tag993.xml"/><Relationship Id="rId50" Type="http://schemas.openxmlformats.org/officeDocument/2006/relationships/tags" Target="../tags/tag996.xml"/><Relationship Id="rId55" Type="http://schemas.openxmlformats.org/officeDocument/2006/relationships/tags" Target="../tags/tag1001.xml"/><Relationship Id="rId63" Type="http://schemas.openxmlformats.org/officeDocument/2006/relationships/tags" Target="../tags/tag1009.xml"/><Relationship Id="rId68" Type="http://schemas.openxmlformats.org/officeDocument/2006/relationships/tags" Target="../tags/tag1014.xml"/><Relationship Id="rId76" Type="http://schemas.openxmlformats.org/officeDocument/2006/relationships/tags" Target="../tags/tag1022.xml"/><Relationship Id="rId7" Type="http://schemas.openxmlformats.org/officeDocument/2006/relationships/tags" Target="../tags/tag953.xml"/><Relationship Id="rId71" Type="http://schemas.openxmlformats.org/officeDocument/2006/relationships/tags" Target="../tags/tag1017.xml"/><Relationship Id="rId2" Type="http://schemas.openxmlformats.org/officeDocument/2006/relationships/tags" Target="../tags/tag948.xml"/><Relationship Id="rId16" Type="http://schemas.openxmlformats.org/officeDocument/2006/relationships/tags" Target="../tags/tag962.xml"/><Relationship Id="rId29" Type="http://schemas.openxmlformats.org/officeDocument/2006/relationships/tags" Target="../tags/tag975.xml"/><Relationship Id="rId11" Type="http://schemas.openxmlformats.org/officeDocument/2006/relationships/tags" Target="../tags/tag957.xml"/><Relationship Id="rId24" Type="http://schemas.openxmlformats.org/officeDocument/2006/relationships/tags" Target="../tags/tag970.xml"/><Relationship Id="rId32" Type="http://schemas.openxmlformats.org/officeDocument/2006/relationships/tags" Target="../tags/tag978.xml"/><Relationship Id="rId37" Type="http://schemas.openxmlformats.org/officeDocument/2006/relationships/tags" Target="../tags/tag983.xml"/><Relationship Id="rId40" Type="http://schemas.openxmlformats.org/officeDocument/2006/relationships/tags" Target="../tags/tag986.xml"/><Relationship Id="rId45" Type="http://schemas.openxmlformats.org/officeDocument/2006/relationships/tags" Target="../tags/tag991.xml"/><Relationship Id="rId53" Type="http://schemas.openxmlformats.org/officeDocument/2006/relationships/tags" Target="../tags/tag999.xml"/><Relationship Id="rId58" Type="http://schemas.openxmlformats.org/officeDocument/2006/relationships/tags" Target="../tags/tag1004.xml"/><Relationship Id="rId66" Type="http://schemas.openxmlformats.org/officeDocument/2006/relationships/tags" Target="../tags/tag1012.xml"/><Relationship Id="rId74" Type="http://schemas.openxmlformats.org/officeDocument/2006/relationships/tags" Target="../tags/tag1020.xml"/><Relationship Id="rId79" Type="http://schemas.openxmlformats.org/officeDocument/2006/relationships/tags" Target="../tags/tag1025.xml"/><Relationship Id="rId5" Type="http://schemas.openxmlformats.org/officeDocument/2006/relationships/tags" Target="../tags/tag951.xml"/><Relationship Id="rId61" Type="http://schemas.openxmlformats.org/officeDocument/2006/relationships/tags" Target="../tags/tag1007.xml"/><Relationship Id="rId10" Type="http://schemas.openxmlformats.org/officeDocument/2006/relationships/tags" Target="../tags/tag956.xml"/><Relationship Id="rId19" Type="http://schemas.openxmlformats.org/officeDocument/2006/relationships/tags" Target="../tags/tag965.xml"/><Relationship Id="rId31" Type="http://schemas.openxmlformats.org/officeDocument/2006/relationships/tags" Target="../tags/tag977.xml"/><Relationship Id="rId44" Type="http://schemas.openxmlformats.org/officeDocument/2006/relationships/tags" Target="../tags/tag990.xml"/><Relationship Id="rId52" Type="http://schemas.openxmlformats.org/officeDocument/2006/relationships/tags" Target="../tags/tag998.xml"/><Relationship Id="rId60" Type="http://schemas.openxmlformats.org/officeDocument/2006/relationships/tags" Target="../tags/tag1006.xml"/><Relationship Id="rId65" Type="http://schemas.openxmlformats.org/officeDocument/2006/relationships/tags" Target="../tags/tag1011.xml"/><Relationship Id="rId73" Type="http://schemas.openxmlformats.org/officeDocument/2006/relationships/tags" Target="../tags/tag1019.xml"/><Relationship Id="rId78" Type="http://schemas.openxmlformats.org/officeDocument/2006/relationships/tags" Target="../tags/tag1024.xml"/><Relationship Id="rId81" Type="http://schemas.openxmlformats.org/officeDocument/2006/relationships/chart" Target="../charts/chart20.xml"/><Relationship Id="rId4" Type="http://schemas.openxmlformats.org/officeDocument/2006/relationships/tags" Target="../tags/tag950.xml"/><Relationship Id="rId9" Type="http://schemas.openxmlformats.org/officeDocument/2006/relationships/tags" Target="../tags/tag955.xml"/><Relationship Id="rId14" Type="http://schemas.openxmlformats.org/officeDocument/2006/relationships/tags" Target="../tags/tag960.xml"/><Relationship Id="rId22" Type="http://schemas.openxmlformats.org/officeDocument/2006/relationships/tags" Target="../tags/tag968.xml"/><Relationship Id="rId27" Type="http://schemas.openxmlformats.org/officeDocument/2006/relationships/tags" Target="../tags/tag973.xml"/><Relationship Id="rId30" Type="http://schemas.openxmlformats.org/officeDocument/2006/relationships/tags" Target="../tags/tag976.xml"/><Relationship Id="rId35" Type="http://schemas.openxmlformats.org/officeDocument/2006/relationships/tags" Target="../tags/tag981.xml"/><Relationship Id="rId43" Type="http://schemas.openxmlformats.org/officeDocument/2006/relationships/tags" Target="../tags/tag989.xml"/><Relationship Id="rId48" Type="http://schemas.openxmlformats.org/officeDocument/2006/relationships/tags" Target="../tags/tag994.xml"/><Relationship Id="rId56" Type="http://schemas.openxmlformats.org/officeDocument/2006/relationships/tags" Target="../tags/tag1002.xml"/><Relationship Id="rId64" Type="http://schemas.openxmlformats.org/officeDocument/2006/relationships/tags" Target="../tags/tag1010.xml"/><Relationship Id="rId69" Type="http://schemas.openxmlformats.org/officeDocument/2006/relationships/tags" Target="../tags/tag1015.xml"/><Relationship Id="rId77" Type="http://schemas.openxmlformats.org/officeDocument/2006/relationships/tags" Target="../tags/tag1023.xml"/><Relationship Id="rId8" Type="http://schemas.openxmlformats.org/officeDocument/2006/relationships/tags" Target="../tags/tag954.xml"/><Relationship Id="rId51" Type="http://schemas.openxmlformats.org/officeDocument/2006/relationships/tags" Target="../tags/tag997.xml"/><Relationship Id="rId72" Type="http://schemas.openxmlformats.org/officeDocument/2006/relationships/tags" Target="../tags/tag1018.xml"/><Relationship Id="rId80" Type="http://schemas.openxmlformats.org/officeDocument/2006/relationships/slideLayout" Target="../slideLayouts/slideLayout18.xml"/><Relationship Id="rId3" Type="http://schemas.openxmlformats.org/officeDocument/2006/relationships/tags" Target="../tags/tag949.xml"/><Relationship Id="rId12" Type="http://schemas.openxmlformats.org/officeDocument/2006/relationships/tags" Target="../tags/tag958.xml"/><Relationship Id="rId17" Type="http://schemas.openxmlformats.org/officeDocument/2006/relationships/tags" Target="../tags/tag963.xml"/><Relationship Id="rId25" Type="http://schemas.openxmlformats.org/officeDocument/2006/relationships/tags" Target="../tags/tag971.xml"/><Relationship Id="rId33" Type="http://schemas.openxmlformats.org/officeDocument/2006/relationships/tags" Target="../tags/tag979.xml"/><Relationship Id="rId38" Type="http://schemas.openxmlformats.org/officeDocument/2006/relationships/tags" Target="../tags/tag984.xml"/><Relationship Id="rId46" Type="http://schemas.openxmlformats.org/officeDocument/2006/relationships/tags" Target="../tags/tag992.xml"/><Relationship Id="rId59" Type="http://schemas.openxmlformats.org/officeDocument/2006/relationships/tags" Target="../tags/tag1005.xml"/><Relationship Id="rId67" Type="http://schemas.openxmlformats.org/officeDocument/2006/relationships/tags" Target="../tags/tag1013.xml"/><Relationship Id="rId20" Type="http://schemas.openxmlformats.org/officeDocument/2006/relationships/tags" Target="../tags/tag966.xml"/><Relationship Id="rId41" Type="http://schemas.openxmlformats.org/officeDocument/2006/relationships/tags" Target="../tags/tag987.xml"/><Relationship Id="rId54" Type="http://schemas.openxmlformats.org/officeDocument/2006/relationships/tags" Target="../tags/tag1000.xml"/><Relationship Id="rId62" Type="http://schemas.openxmlformats.org/officeDocument/2006/relationships/tags" Target="../tags/tag1008.xml"/><Relationship Id="rId70" Type="http://schemas.openxmlformats.org/officeDocument/2006/relationships/tags" Target="../tags/tag1016.xml"/><Relationship Id="rId75" Type="http://schemas.openxmlformats.org/officeDocument/2006/relationships/tags" Target="../tags/tag1021.xml"/><Relationship Id="rId1" Type="http://schemas.openxmlformats.org/officeDocument/2006/relationships/tags" Target="../tags/tag947.xml"/><Relationship Id="rId6" Type="http://schemas.openxmlformats.org/officeDocument/2006/relationships/tags" Target="../tags/tag952.xml"/><Relationship Id="rId15" Type="http://schemas.openxmlformats.org/officeDocument/2006/relationships/tags" Target="../tags/tag961.xml"/><Relationship Id="rId23" Type="http://schemas.openxmlformats.org/officeDocument/2006/relationships/tags" Target="../tags/tag969.xml"/><Relationship Id="rId28" Type="http://schemas.openxmlformats.org/officeDocument/2006/relationships/tags" Target="../tags/tag974.xml"/><Relationship Id="rId36" Type="http://schemas.openxmlformats.org/officeDocument/2006/relationships/tags" Target="../tags/tag982.xml"/><Relationship Id="rId49" Type="http://schemas.openxmlformats.org/officeDocument/2006/relationships/tags" Target="../tags/tag995.xml"/><Relationship Id="rId57" Type="http://schemas.openxmlformats.org/officeDocument/2006/relationships/tags" Target="../tags/tag100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tags" Target="../tags/tag1038.xml"/><Relationship Id="rId18" Type="http://schemas.openxmlformats.org/officeDocument/2006/relationships/tags" Target="../tags/tag1043.xml"/><Relationship Id="rId26" Type="http://schemas.openxmlformats.org/officeDocument/2006/relationships/tags" Target="../tags/tag1051.xml"/><Relationship Id="rId39" Type="http://schemas.openxmlformats.org/officeDocument/2006/relationships/tags" Target="../tags/tag1064.xml"/><Relationship Id="rId21" Type="http://schemas.openxmlformats.org/officeDocument/2006/relationships/tags" Target="../tags/tag1046.xml"/><Relationship Id="rId34" Type="http://schemas.openxmlformats.org/officeDocument/2006/relationships/tags" Target="../tags/tag1059.xml"/><Relationship Id="rId42" Type="http://schemas.openxmlformats.org/officeDocument/2006/relationships/tags" Target="../tags/tag1067.xml"/><Relationship Id="rId47" Type="http://schemas.openxmlformats.org/officeDocument/2006/relationships/tags" Target="../tags/tag1072.xml"/><Relationship Id="rId50" Type="http://schemas.openxmlformats.org/officeDocument/2006/relationships/tags" Target="../tags/tag1075.xml"/><Relationship Id="rId55" Type="http://schemas.openxmlformats.org/officeDocument/2006/relationships/tags" Target="../tags/tag1080.xml"/><Relationship Id="rId63" Type="http://schemas.openxmlformats.org/officeDocument/2006/relationships/tags" Target="../tags/tag1088.xml"/><Relationship Id="rId68" Type="http://schemas.openxmlformats.org/officeDocument/2006/relationships/tags" Target="../tags/tag1093.xml"/><Relationship Id="rId76" Type="http://schemas.openxmlformats.org/officeDocument/2006/relationships/tags" Target="../tags/tag1101.xml"/><Relationship Id="rId7" Type="http://schemas.openxmlformats.org/officeDocument/2006/relationships/tags" Target="../tags/tag1032.xml"/><Relationship Id="rId71" Type="http://schemas.openxmlformats.org/officeDocument/2006/relationships/tags" Target="../tags/tag1096.xml"/><Relationship Id="rId2" Type="http://schemas.openxmlformats.org/officeDocument/2006/relationships/tags" Target="../tags/tag1027.xml"/><Relationship Id="rId16" Type="http://schemas.openxmlformats.org/officeDocument/2006/relationships/tags" Target="../tags/tag1041.xml"/><Relationship Id="rId29" Type="http://schemas.openxmlformats.org/officeDocument/2006/relationships/tags" Target="../tags/tag1054.xml"/><Relationship Id="rId11" Type="http://schemas.openxmlformats.org/officeDocument/2006/relationships/tags" Target="../tags/tag1036.xml"/><Relationship Id="rId24" Type="http://schemas.openxmlformats.org/officeDocument/2006/relationships/tags" Target="../tags/tag1049.xml"/><Relationship Id="rId32" Type="http://schemas.openxmlformats.org/officeDocument/2006/relationships/tags" Target="../tags/tag1057.xml"/><Relationship Id="rId37" Type="http://schemas.openxmlformats.org/officeDocument/2006/relationships/tags" Target="../tags/tag1062.xml"/><Relationship Id="rId40" Type="http://schemas.openxmlformats.org/officeDocument/2006/relationships/tags" Target="../tags/tag1065.xml"/><Relationship Id="rId45" Type="http://schemas.openxmlformats.org/officeDocument/2006/relationships/tags" Target="../tags/tag1070.xml"/><Relationship Id="rId53" Type="http://schemas.openxmlformats.org/officeDocument/2006/relationships/tags" Target="../tags/tag1078.xml"/><Relationship Id="rId58" Type="http://schemas.openxmlformats.org/officeDocument/2006/relationships/tags" Target="../tags/tag1083.xml"/><Relationship Id="rId66" Type="http://schemas.openxmlformats.org/officeDocument/2006/relationships/tags" Target="../tags/tag1091.xml"/><Relationship Id="rId74" Type="http://schemas.openxmlformats.org/officeDocument/2006/relationships/tags" Target="../tags/tag1099.xml"/><Relationship Id="rId79" Type="http://schemas.openxmlformats.org/officeDocument/2006/relationships/tags" Target="../tags/tag1104.xml"/><Relationship Id="rId5" Type="http://schemas.openxmlformats.org/officeDocument/2006/relationships/tags" Target="../tags/tag1030.xml"/><Relationship Id="rId61" Type="http://schemas.openxmlformats.org/officeDocument/2006/relationships/tags" Target="../tags/tag1086.xml"/><Relationship Id="rId10" Type="http://schemas.openxmlformats.org/officeDocument/2006/relationships/tags" Target="../tags/tag1035.xml"/><Relationship Id="rId19" Type="http://schemas.openxmlformats.org/officeDocument/2006/relationships/tags" Target="../tags/tag1044.xml"/><Relationship Id="rId31" Type="http://schemas.openxmlformats.org/officeDocument/2006/relationships/tags" Target="../tags/tag1056.xml"/><Relationship Id="rId44" Type="http://schemas.openxmlformats.org/officeDocument/2006/relationships/tags" Target="../tags/tag1069.xml"/><Relationship Id="rId52" Type="http://schemas.openxmlformats.org/officeDocument/2006/relationships/tags" Target="../tags/tag1077.xml"/><Relationship Id="rId60" Type="http://schemas.openxmlformats.org/officeDocument/2006/relationships/tags" Target="../tags/tag1085.xml"/><Relationship Id="rId65" Type="http://schemas.openxmlformats.org/officeDocument/2006/relationships/tags" Target="../tags/tag1090.xml"/><Relationship Id="rId73" Type="http://schemas.openxmlformats.org/officeDocument/2006/relationships/tags" Target="../tags/tag1098.xml"/><Relationship Id="rId78" Type="http://schemas.openxmlformats.org/officeDocument/2006/relationships/tags" Target="../tags/tag1103.xml"/><Relationship Id="rId81" Type="http://schemas.openxmlformats.org/officeDocument/2006/relationships/chart" Target="../charts/chart22.xml"/><Relationship Id="rId4" Type="http://schemas.openxmlformats.org/officeDocument/2006/relationships/tags" Target="../tags/tag1029.xml"/><Relationship Id="rId9" Type="http://schemas.openxmlformats.org/officeDocument/2006/relationships/tags" Target="../tags/tag1034.xml"/><Relationship Id="rId14" Type="http://schemas.openxmlformats.org/officeDocument/2006/relationships/tags" Target="../tags/tag1039.xml"/><Relationship Id="rId22" Type="http://schemas.openxmlformats.org/officeDocument/2006/relationships/tags" Target="../tags/tag1047.xml"/><Relationship Id="rId27" Type="http://schemas.openxmlformats.org/officeDocument/2006/relationships/tags" Target="../tags/tag1052.xml"/><Relationship Id="rId30" Type="http://schemas.openxmlformats.org/officeDocument/2006/relationships/tags" Target="../tags/tag1055.xml"/><Relationship Id="rId35" Type="http://schemas.openxmlformats.org/officeDocument/2006/relationships/tags" Target="../tags/tag1060.xml"/><Relationship Id="rId43" Type="http://schemas.openxmlformats.org/officeDocument/2006/relationships/tags" Target="../tags/tag1068.xml"/><Relationship Id="rId48" Type="http://schemas.openxmlformats.org/officeDocument/2006/relationships/tags" Target="../tags/tag1073.xml"/><Relationship Id="rId56" Type="http://schemas.openxmlformats.org/officeDocument/2006/relationships/tags" Target="../tags/tag1081.xml"/><Relationship Id="rId64" Type="http://schemas.openxmlformats.org/officeDocument/2006/relationships/tags" Target="../tags/tag1089.xml"/><Relationship Id="rId69" Type="http://schemas.openxmlformats.org/officeDocument/2006/relationships/tags" Target="../tags/tag1094.xml"/><Relationship Id="rId77" Type="http://schemas.openxmlformats.org/officeDocument/2006/relationships/tags" Target="../tags/tag1102.xml"/><Relationship Id="rId8" Type="http://schemas.openxmlformats.org/officeDocument/2006/relationships/tags" Target="../tags/tag1033.xml"/><Relationship Id="rId51" Type="http://schemas.openxmlformats.org/officeDocument/2006/relationships/tags" Target="../tags/tag1076.xml"/><Relationship Id="rId72" Type="http://schemas.openxmlformats.org/officeDocument/2006/relationships/tags" Target="../tags/tag1097.xml"/><Relationship Id="rId80" Type="http://schemas.openxmlformats.org/officeDocument/2006/relationships/slideLayout" Target="../slideLayouts/slideLayout18.xml"/><Relationship Id="rId3" Type="http://schemas.openxmlformats.org/officeDocument/2006/relationships/tags" Target="../tags/tag1028.xml"/><Relationship Id="rId12" Type="http://schemas.openxmlformats.org/officeDocument/2006/relationships/tags" Target="../tags/tag1037.xml"/><Relationship Id="rId17" Type="http://schemas.openxmlformats.org/officeDocument/2006/relationships/tags" Target="../tags/tag1042.xml"/><Relationship Id="rId25" Type="http://schemas.openxmlformats.org/officeDocument/2006/relationships/tags" Target="../tags/tag1050.xml"/><Relationship Id="rId33" Type="http://schemas.openxmlformats.org/officeDocument/2006/relationships/tags" Target="../tags/tag1058.xml"/><Relationship Id="rId38" Type="http://schemas.openxmlformats.org/officeDocument/2006/relationships/tags" Target="../tags/tag1063.xml"/><Relationship Id="rId46" Type="http://schemas.openxmlformats.org/officeDocument/2006/relationships/tags" Target="../tags/tag1071.xml"/><Relationship Id="rId59" Type="http://schemas.openxmlformats.org/officeDocument/2006/relationships/tags" Target="../tags/tag1084.xml"/><Relationship Id="rId67" Type="http://schemas.openxmlformats.org/officeDocument/2006/relationships/tags" Target="../tags/tag1092.xml"/><Relationship Id="rId20" Type="http://schemas.openxmlformats.org/officeDocument/2006/relationships/tags" Target="../tags/tag1045.xml"/><Relationship Id="rId41" Type="http://schemas.openxmlformats.org/officeDocument/2006/relationships/tags" Target="../tags/tag1066.xml"/><Relationship Id="rId54" Type="http://schemas.openxmlformats.org/officeDocument/2006/relationships/tags" Target="../tags/tag1079.xml"/><Relationship Id="rId62" Type="http://schemas.openxmlformats.org/officeDocument/2006/relationships/tags" Target="../tags/tag1087.xml"/><Relationship Id="rId70" Type="http://schemas.openxmlformats.org/officeDocument/2006/relationships/tags" Target="../tags/tag1095.xml"/><Relationship Id="rId75" Type="http://schemas.openxmlformats.org/officeDocument/2006/relationships/tags" Target="../tags/tag1100.xml"/><Relationship Id="rId1" Type="http://schemas.openxmlformats.org/officeDocument/2006/relationships/tags" Target="../tags/tag1026.xml"/><Relationship Id="rId6" Type="http://schemas.openxmlformats.org/officeDocument/2006/relationships/tags" Target="../tags/tag1031.xml"/><Relationship Id="rId15" Type="http://schemas.openxmlformats.org/officeDocument/2006/relationships/tags" Target="../tags/tag1040.xml"/><Relationship Id="rId23" Type="http://schemas.openxmlformats.org/officeDocument/2006/relationships/tags" Target="../tags/tag1048.xml"/><Relationship Id="rId28" Type="http://schemas.openxmlformats.org/officeDocument/2006/relationships/tags" Target="../tags/tag1053.xml"/><Relationship Id="rId36" Type="http://schemas.openxmlformats.org/officeDocument/2006/relationships/tags" Target="../tags/tag1061.xml"/><Relationship Id="rId49" Type="http://schemas.openxmlformats.org/officeDocument/2006/relationships/tags" Target="../tags/tag1074.xml"/><Relationship Id="rId57" Type="http://schemas.openxmlformats.org/officeDocument/2006/relationships/tags" Target="../tags/tag1082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tags" Target="../tags/tag1117.xml"/><Relationship Id="rId18" Type="http://schemas.openxmlformats.org/officeDocument/2006/relationships/tags" Target="../tags/tag1122.xml"/><Relationship Id="rId26" Type="http://schemas.openxmlformats.org/officeDocument/2006/relationships/tags" Target="../tags/tag1130.xml"/><Relationship Id="rId39" Type="http://schemas.openxmlformats.org/officeDocument/2006/relationships/tags" Target="../tags/tag1143.xml"/><Relationship Id="rId21" Type="http://schemas.openxmlformats.org/officeDocument/2006/relationships/tags" Target="../tags/tag1125.xml"/><Relationship Id="rId34" Type="http://schemas.openxmlformats.org/officeDocument/2006/relationships/tags" Target="../tags/tag1138.xml"/><Relationship Id="rId42" Type="http://schemas.openxmlformats.org/officeDocument/2006/relationships/tags" Target="../tags/tag1146.xml"/><Relationship Id="rId47" Type="http://schemas.openxmlformats.org/officeDocument/2006/relationships/tags" Target="../tags/tag1151.xml"/><Relationship Id="rId50" Type="http://schemas.openxmlformats.org/officeDocument/2006/relationships/tags" Target="../tags/tag1154.xml"/><Relationship Id="rId55" Type="http://schemas.openxmlformats.org/officeDocument/2006/relationships/tags" Target="../tags/tag1159.xml"/><Relationship Id="rId63" Type="http://schemas.openxmlformats.org/officeDocument/2006/relationships/tags" Target="../tags/tag1167.xml"/><Relationship Id="rId68" Type="http://schemas.openxmlformats.org/officeDocument/2006/relationships/tags" Target="../tags/tag1172.xml"/><Relationship Id="rId76" Type="http://schemas.openxmlformats.org/officeDocument/2006/relationships/tags" Target="../tags/tag1180.xml"/><Relationship Id="rId7" Type="http://schemas.openxmlformats.org/officeDocument/2006/relationships/tags" Target="../tags/tag1111.xml"/><Relationship Id="rId71" Type="http://schemas.openxmlformats.org/officeDocument/2006/relationships/tags" Target="../tags/tag1175.xml"/><Relationship Id="rId2" Type="http://schemas.openxmlformats.org/officeDocument/2006/relationships/tags" Target="../tags/tag1106.xml"/><Relationship Id="rId16" Type="http://schemas.openxmlformats.org/officeDocument/2006/relationships/tags" Target="../tags/tag1120.xml"/><Relationship Id="rId29" Type="http://schemas.openxmlformats.org/officeDocument/2006/relationships/tags" Target="../tags/tag1133.xml"/><Relationship Id="rId11" Type="http://schemas.openxmlformats.org/officeDocument/2006/relationships/tags" Target="../tags/tag1115.xml"/><Relationship Id="rId24" Type="http://schemas.openxmlformats.org/officeDocument/2006/relationships/tags" Target="../tags/tag1128.xml"/><Relationship Id="rId32" Type="http://schemas.openxmlformats.org/officeDocument/2006/relationships/tags" Target="../tags/tag1136.xml"/><Relationship Id="rId37" Type="http://schemas.openxmlformats.org/officeDocument/2006/relationships/tags" Target="../tags/tag1141.xml"/><Relationship Id="rId40" Type="http://schemas.openxmlformats.org/officeDocument/2006/relationships/tags" Target="../tags/tag1144.xml"/><Relationship Id="rId45" Type="http://schemas.openxmlformats.org/officeDocument/2006/relationships/tags" Target="../tags/tag1149.xml"/><Relationship Id="rId53" Type="http://schemas.openxmlformats.org/officeDocument/2006/relationships/tags" Target="../tags/tag1157.xml"/><Relationship Id="rId58" Type="http://schemas.openxmlformats.org/officeDocument/2006/relationships/tags" Target="../tags/tag1162.xml"/><Relationship Id="rId66" Type="http://schemas.openxmlformats.org/officeDocument/2006/relationships/tags" Target="../tags/tag1170.xml"/><Relationship Id="rId74" Type="http://schemas.openxmlformats.org/officeDocument/2006/relationships/tags" Target="../tags/tag1178.xml"/><Relationship Id="rId79" Type="http://schemas.openxmlformats.org/officeDocument/2006/relationships/tags" Target="../tags/tag1183.xml"/><Relationship Id="rId5" Type="http://schemas.openxmlformats.org/officeDocument/2006/relationships/tags" Target="../tags/tag1109.xml"/><Relationship Id="rId61" Type="http://schemas.openxmlformats.org/officeDocument/2006/relationships/tags" Target="../tags/tag1165.xml"/><Relationship Id="rId10" Type="http://schemas.openxmlformats.org/officeDocument/2006/relationships/tags" Target="../tags/tag1114.xml"/><Relationship Id="rId19" Type="http://schemas.openxmlformats.org/officeDocument/2006/relationships/tags" Target="../tags/tag1123.xml"/><Relationship Id="rId31" Type="http://schemas.openxmlformats.org/officeDocument/2006/relationships/tags" Target="../tags/tag1135.xml"/><Relationship Id="rId44" Type="http://schemas.openxmlformats.org/officeDocument/2006/relationships/tags" Target="../tags/tag1148.xml"/><Relationship Id="rId52" Type="http://schemas.openxmlformats.org/officeDocument/2006/relationships/tags" Target="../tags/tag1156.xml"/><Relationship Id="rId60" Type="http://schemas.openxmlformats.org/officeDocument/2006/relationships/tags" Target="../tags/tag1164.xml"/><Relationship Id="rId65" Type="http://schemas.openxmlformats.org/officeDocument/2006/relationships/tags" Target="../tags/tag1169.xml"/><Relationship Id="rId73" Type="http://schemas.openxmlformats.org/officeDocument/2006/relationships/tags" Target="../tags/tag1177.xml"/><Relationship Id="rId78" Type="http://schemas.openxmlformats.org/officeDocument/2006/relationships/tags" Target="../tags/tag1182.xml"/><Relationship Id="rId81" Type="http://schemas.openxmlformats.org/officeDocument/2006/relationships/chart" Target="../charts/chart23.xml"/><Relationship Id="rId4" Type="http://schemas.openxmlformats.org/officeDocument/2006/relationships/tags" Target="../tags/tag1108.xml"/><Relationship Id="rId9" Type="http://schemas.openxmlformats.org/officeDocument/2006/relationships/tags" Target="../tags/tag1113.xml"/><Relationship Id="rId14" Type="http://schemas.openxmlformats.org/officeDocument/2006/relationships/tags" Target="../tags/tag1118.xml"/><Relationship Id="rId22" Type="http://schemas.openxmlformats.org/officeDocument/2006/relationships/tags" Target="../tags/tag1126.xml"/><Relationship Id="rId27" Type="http://schemas.openxmlformats.org/officeDocument/2006/relationships/tags" Target="../tags/tag1131.xml"/><Relationship Id="rId30" Type="http://schemas.openxmlformats.org/officeDocument/2006/relationships/tags" Target="../tags/tag1134.xml"/><Relationship Id="rId35" Type="http://schemas.openxmlformats.org/officeDocument/2006/relationships/tags" Target="../tags/tag1139.xml"/><Relationship Id="rId43" Type="http://schemas.openxmlformats.org/officeDocument/2006/relationships/tags" Target="../tags/tag1147.xml"/><Relationship Id="rId48" Type="http://schemas.openxmlformats.org/officeDocument/2006/relationships/tags" Target="../tags/tag1152.xml"/><Relationship Id="rId56" Type="http://schemas.openxmlformats.org/officeDocument/2006/relationships/tags" Target="../tags/tag1160.xml"/><Relationship Id="rId64" Type="http://schemas.openxmlformats.org/officeDocument/2006/relationships/tags" Target="../tags/tag1168.xml"/><Relationship Id="rId69" Type="http://schemas.openxmlformats.org/officeDocument/2006/relationships/tags" Target="../tags/tag1173.xml"/><Relationship Id="rId77" Type="http://schemas.openxmlformats.org/officeDocument/2006/relationships/tags" Target="../tags/tag1181.xml"/><Relationship Id="rId8" Type="http://schemas.openxmlformats.org/officeDocument/2006/relationships/tags" Target="../tags/tag1112.xml"/><Relationship Id="rId51" Type="http://schemas.openxmlformats.org/officeDocument/2006/relationships/tags" Target="../tags/tag1155.xml"/><Relationship Id="rId72" Type="http://schemas.openxmlformats.org/officeDocument/2006/relationships/tags" Target="../tags/tag1176.xml"/><Relationship Id="rId80" Type="http://schemas.openxmlformats.org/officeDocument/2006/relationships/slideLayout" Target="../slideLayouts/slideLayout18.xml"/><Relationship Id="rId3" Type="http://schemas.openxmlformats.org/officeDocument/2006/relationships/tags" Target="../tags/tag1107.xml"/><Relationship Id="rId12" Type="http://schemas.openxmlformats.org/officeDocument/2006/relationships/tags" Target="../tags/tag1116.xml"/><Relationship Id="rId17" Type="http://schemas.openxmlformats.org/officeDocument/2006/relationships/tags" Target="../tags/tag1121.xml"/><Relationship Id="rId25" Type="http://schemas.openxmlformats.org/officeDocument/2006/relationships/tags" Target="../tags/tag1129.xml"/><Relationship Id="rId33" Type="http://schemas.openxmlformats.org/officeDocument/2006/relationships/tags" Target="../tags/tag1137.xml"/><Relationship Id="rId38" Type="http://schemas.openxmlformats.org/officeDocument/2006/relationships/tags" Target="../tags/tag1142.xml"/><Relationship Id="rId46" Type="http://schemas.openxmlformats.org/officeDocument/2006/relationships/tags" Target="../tags/tag1150.xml"/><Relationship Id="rId59" Type="http://schemas.openxmlformats.org/officeDocument/2006/relationships/tags" Target="../tags/tag1163.xml"/><Relationship Id="rId67" Type="http://schemas.openxmlformats.org/officeDocument/2006/relationships/tags" Target="../tags/tag1171.xml"/><Relationship Id="rId20" Type="http://schemas.openxmlformats.org/officeDocument/2006/relationships/tags" Target="../tags/tag1124.xml"/><Relationship Id="rId41" Type="http://schemas.openxmlformats.org/officeDocument/2006/relationships/tags" Target="../tags/tag1145.xml"/><Relationship Id="rId54" Type="http://schemas.openxmlformats.org/officeDocument/2006/relationships/tags" Target="../tags/tag1158.xml"/><Relationship Id="rId62" Type="http://schemas.openxmlformats.org/officeDocument/2006/relationships/tags" Target="../tags/tag1166.xml"/><Relationship Id="rId70" Type="http://schemas.openxmlformats.org/officeDocument/2006/relationships/tags" Target="../tags/tag1174.xml"/><Relationship Id="rId75" Type="http://schemas.openxmlformats.org/officeDocument/2006/relationships/tags" Target="../tags/tag1179.xml"/><Relationship Id="rId1" Type="http://schemas.openxmlformats.org/officeDocument/2006/relationships/tags" Target="../tags/tag1105.xml"/><Relationship Id="rId6" Type="http://schemas.openxmlformats.org/officeDocument/2006/relationships/tags" Target="../tags/tag1110.xml"/><Relationship Id="rId15" Type="http://schemas.openxmlformats.org/officeDocument/2006/relationships/tags" Target="../tags/tag1119.xml"/><Relationship Id="rId23" Type="http://schemas.openxmlformats.org/officeDocument/2006/relationships/tags" Target="../tags/tag1127.xml"/><Relationship Id="rId28" Type="http://schemas.openxmlformats.org/officeDocument/2006/relationships/tags" Target="../tags/tag1132.xml"/><Relationship Id="rId36" Type="http://schemas.openxmlformats.org/officeDocument/2006/relationships/tags" Target="../tags/tag1140.xml"/><Relationship Id="rId49" Type="http://schemas.openxmlformats.org/officeDocument/2006/relationships/tags" Target="../tags/tag1153.xml"/><Relationship Id="rId57" Type="http://schemas.openxmlformats.org/officeDocument/2006/relationships/tags" Target="../tags/tag1161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1196.xml"/><Relationship Id="rId18" Type="http://schemas.openxmlformats.org/officeDocument/2006/relationships/tags" Target="../tags/tag1201.xml"/><Relationship Id="rId26" Type="http://schemas.openxmlformats.org/officeDocument/2006/relationships/tags" Target="../tags/tag1209.xml"/><Relationship Id="rId39" Type="http://schemas.openxmlformats.org/officeDocument/2006/relationships/tags" Target="../tags/tag1222.xml"/><Relationship Id="rId21" Type="http://schemas.openxmlformats.org/officeDocument/2006/relationships/tags" Target="../tags/tag1204.xml"/><Relationship Id="rId34" Type="http://schemas.openxmlformats.org/officeDocument/2006/relationships/tags" Target="../tags/tag1217.xml"/><Relationship Id="rId42" Type="http://schemas.openxmlformats.org/officeDocument/2006/relationships/tags" Target="../tags/tag1225.xml"/><Relationship Id="rId47" Type="http://schemas.openxmlformats.org/officeDocument/2006/relationships/tags" Target="../tags/tag1230.xml"/><Relationship Id="rId50" Type="http://schemas.openxmlformats.org/officeDocument/2006/relationships/tags" Target="../tags/tag1233.xml"/><Relationship Id="rId55" Type="http://schemas.openxmlformats.org/officeDocument/2006/relationships/tags" Target="../tags/tag1238.xml"/><Relationship Id="rId63" Type="http://schemas.openxmlformats.org/officeDocument/2006/relationships/tags" Target="../tags/tag1246.xml"/><Relationship Id="rId68" Type="http://schemas.openxmlformats.org/officeDocument/2006/relationships/tags" Target="../tags/tag1251.xml"/><Relationship Id="rId76" Type="http://schemas.openxmlformats.org/officeDocument/2006/relationships/tags" Target="../tags/tag1259.xml"/><Relationship Id="rId7" Type="http://schemas.openxmlformats.org/officeDocument/2006/relationships/tags" Target="../tags/tag1190.xml"/><Relationship Id="rId71" Type="http://schemas.openxmlformats.org/officeDocument/2006/relationships/tags" Target="../tags/tag1254.xml"/><Relationship Id="rId2" Type="http://schemas.openxmlformats.org/officeDocument/2006/relationships/tags" Target="../tags/tag1185.xml"/><Relationship Id="rId16" Type="http://schemas.openxmlformats.org/officeDocument/2006/relationships/tags" Target="../tags/tag1199.xml"/><Relationship Id="rId29" Type="http://schemas.openxmlformats.org/officeDocument/2006/relationships/tags" Target="../tags/tag1212.xml"/><Relationship Id="rId11" Type="http://schemas.openxmlformats.org/officeDocument/2006/relationships/tags" Target="../tags/tag1194.xml"/><Relationship Id="rId24" Type="http://schemas.openxmlformats.org/officeDocument/2006/relationships/tags" Target="../tags/tag1207.xml"/><Relationship Id="rId32" Type="http://schemas.openxmlformats.org/officeDocument/2006/relationships/tags" Target="../tags/tag1215.xml"/><Relationship Id="rId37" Type="http://schemas.openxmlformats.org/officeDocument/2006/relationships/tags" Target="../tags/tag1220.xml"/><Relationship Id="rId40" Type="http://schemas.openxmlformats.org/officeDocument/2006/relationships/tags" Target="../tags/tag1223.xml"/><Relationship Id="rId45" Type="http://schemas.openxmlformats.org/officeDocument/2006/relationships/tags" Target="../tags/tag1228.xml"/><Relationship Id="rId53" Type="http://schemas.openxmlformats.org/officeDocument/2006/relationships/tags" Target="../tags/tag1236.xml"/><Relationship Id="rId58" Type="http://schemas.openxmlformats.org/officeDocument/2006/relationships/tags" Target="../tags/tag1241.xml"/><Relationship Id="rId66" Type="http://schemas.openxmlformats.org/officeDocument/2006/relationships/tags" Target="../tags/tag1249.xml"/><Relationship Id="rId74" Type="http://schemas.openxmlformats.org/officeDocument/2006/relationships/tags" Target="../tags/tag1257.xml"/><Relationship Id="rId79" Type="http://schemas.openxmlformats.org/officeDocument/2006/relationships/slideLayout" Target="../slideLayouts/slideLayout18.xml"/><Relationship Id="rId5" Type="http://schemas.openxmlformats.org/officeDocument/2006/relationships/tags" Target="../tags/tag1188.xml"/><Relationship Id="rId61" Type="http://schemas.openxmlformats.org/officeDocument/2006/relationships/tags" Target="../tags/tag1244.xml"/><Relationship Id="rId10" Type="http://schemas.openxmlformats.org/officeDocument/2006/relationships/tags" Target="../tags/tag1193.xml"/><Relationship Id="rId19" Type="http://schemas.openxmlformats.org/officeDocument/2006/relationships/tags" Target="../tags/tag1202.xml"/><Relationship Id="rId31" Type="http://schemas.openxmlformats.org/officeDocument/2006/relationships/tags" Target="../tags/tag1214.xml"/><Relationship Id="rId44" Type="http://schemas.openxmlformats.org/officeDocument/2006/relationships/tags" Target="../tags/tag1227.xml"/><Relationship Id="rId52" Type="http://schemas.openxmlformats.org/officeDocument/2006/relationships/tags" Target="../tags/tag1235.xml"/><Relationship Id="rId60" Type="http://schemas.openxmlformats.org/officeDocument/2006/relationships/tags" Target="../tags/tag1243.xml"/><Relationship Id="rId65" Type="http://schemas.openxmlformats.org/officeDocument/2006/relationships/tags" Target="../tags/tag1248.xml"/><Relationship Id="rId73" Type="http://schemas.openxmlformats.org/officeDocument/2006/relationships/tags" Target="../tags/tag1256.xml"/><Relationship Id="rId78" Type="http://schemas.openxmlformats.org/officeDocument/2006/relationships/tags" Target="../tags/tag1261.xml"/><Relationship Id="rId4" Type="http://schemas.openxmlformats.org/officeDocument/2006/relationships/tags" Target="../tags/tag1187.xml"/><Relationship Id="rId9" Type="http://schemas.openxmlformats.org/officeDocument/2006/relationships/tags" Target="../tags/tag1192.xml"/><Relationship Id="rId14" Type="http://schemas.openxmlformats.org/officeDocument/2006/relationships/tags" Target="../tags/tag1197.xml"/><Relationship Id="rId22" Type="http://schemas.openxmlformats.org/officeDocument/2006/relationships/tags" Target="../tags/tag1205.xml"/><Relationship Id="rId27" Type="http://schemas.openxmlformats.org/officeDocument/2006/relationships/tags" Target="../tags/tag1210.xml"/><Relationship Id="rId30" Type="http://schemas.openxmlformats.org/officeDocument/2006/relationships/tags" Target="../tags/tag1213.xml"/><Relationship Id="rId35" Type="http://schemas.openxmlformats.org/officeDocument/2006/relationships/tags" Target="../tags/tag1218.xml"/><Relationship Id="rId43" Type="http://schemas.openxmlformats.org/officeDocument/2006/relationships/tags" Target="../tags/tag1226.xml"/><Relationship Id="rId48" Type="http://schemas.openxmlformats.org/officeDocument/2006/relationships/tags" Target="../tags/tag1231.xml"/><Relationship Id="rId56" Type="http://schemas.openxmlformats.org/officeDocument/2006/relationships/tags" Target="../tags/tag1239.xml"/><Relationship Id="rId64" Type="http://schemas.openxmlformats.org/officeDocument/2006/relationships/tags" Target="../tags/tag1247.xml"/><Relationship Id="rId69" Type="http://schemas.openxmlformats.org/officeDocument/2006/relationships/tags" Target="../tags/tag1252.xml"/><Relationship Id="rId77" Type="http://schemas.openxmlformats.org/officeDocument/2006/relationships/tags" Target="../tags/tag1260.xml"/><Relationship Id="rId8" Type="http://schemas.openxmlformats.org/officeDocument/2006/relationships/tags" Target="../tags/tag1191.xml"/><Relationship Id="rId51" Type="http://schemas.openxmlformats.org/officeDocument/2006/relationships/tags" Target="../tags/tag1234.xml"/><Relationship Id="rId72" Type="http://schemas.openxmlformats.org/officeDocument/2006/relationships/tags" Target="../tags/tag1255.xml"/><Relationship Id="rId80" Type="http://schemas.openxmlformats.org/officeDocument/2006/relationships/chart" Target="../charts/chart24.xml"/><Relationship Id="rId3" Type="http://schemas.openxmlformats.org/officeDocument/2006/relationships/tags" Target="../tags/tag1186.xml"/><Relationship Id="rId12" Type="http://schemas.openxmlformats.org/officeDocument/2006/relationships/tags" Target="../tags/tag1195.xml"/><Relationship Id="rId17" Type="http://schemas.openxmlformats.org/officeDocument/2006/relationships/tags" Target="../tags/tag1200.xml"/><Relationship Id="rId25" Type="http://schemas.openxmlformats.org/officeDocument/2006/relationships/tags" Target="../tags/tag1208.xml"/><Relationship Id="rId33" Type="http://schemas.openxmlformats.org/officeDocument/2006/relationships/tags" Target="../tags/tag1216.xml"/><Relationship Id="rId38" Type="http://schemas.openxmlformats.org/officeDocument/2006/relationships/tags" Target="../tags/tag1221.xml"/><Relationship Id="rId46" Type="http://schemas.openxmlformats.org/officeDocument/2006/relationships/tags" Target="../tags/tag1229.xml"/><Relationship Id="rId59" Type="http://schemas.openxmlformats.org/officeDocument/2006/relationships/tags" Target="../tags/tag1242.xml"/><Relationship Id="rId67" Type="http://schemas.openxmlformats.org/officeDocument/2006/relationships/tags" Target="../tags/tag1250.xml"/><Relationship Id="rId20" Type="http://schemas.openxmlformats.org/officeDocument/2006/relationships/tags" Target="../tags/tag1203.xml"/><Relationship Id="rId41" Type="http://schemas.openxmlformats.org/officeDocument/2006/relationships/tags" Target="../tags/tag1224.xml"/><Relationship Id="rId54" Type="http://schemas.openxmlformats.org/officeDocument/2006/relationships/tags" Target="../tags/tag1237.xml"/><Relationship Id="rId62" Type="http://schemas.openxmlformats.org/officeDocument/2006/relationships/tags" Target="../tags/tag1245.xml"/><Relationship Id="rId70" Type="http://schemas.openxmlformats.org/officeDocument/2006/relationships/tags" Target="../tags/tag1253.xml"/><Relationship Id="rId75" Type="http://schemas.openxmlformats.org/officeDocument/2006/relationships/tags" Target="../tags/tag1258.xml"/><Relationship Id="rId1" Type="http://schemas.openxmlformats.org/officeDocument/2006/relationships/tags" Target="../tags/tag1184.xml"/><Relationship Id="rId6" Type="http://schemas.openxmlformats.org/officeDocument/2006/relationships/tags" Target="../tags/tag1189.xml"/><Relationship Id="rId15" Type="http://schemas.openxmlformats.org/officeDocument/2006/relationships/tags" Target="../tags/tag1198.xml"/><Relationship Id="rId23" Type="http://schemas.openxmlformats.org/officeDocument/2006/relationships/tags" Target="../tags/tag1206.xml"/><Relationship Id="rId28" Type="http://schemas.openxmlformats.org/officeDocument/2006/relationships/tags" Target="../tags/tag1211.xml"/><Relationship Id="rId36" Type="http://schemas.openxmlformats.org/officeDocument/2006/relationships/tags" Target="../tags/tag1219.xml"/><Relationship Id="rId49" Type="http://schemas.openxmlformats.org/officeDocument/2006/relationships/tags" Target="../tags/tag1232.xml"/><Relationship Id="rId57" Type="http://schemas.openxmlformats.org/officeDocument/2006/relationships/tags" Target="../tags/tag124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2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tags" Target="../tags/tag1274.xml"/><Relationship Id="rId18" Type="http://schemas.openxmlformats.org/officeDocument/2006/relationships/tags" Target="../tags/tag1279.xml"/><Relationship Id="rId26" Type="http://schemas.openxmlformats.org/officeDocument/2006/relationships/tags" Target="../tags/tag1287.xml"/><Relationship Id="rId39" Type="http://schemas.openxmlformats.org/officeDocument/2006/relationships/tags" Target="../tags/tag1300.xml"/><Relationship Id="rId21" Type="http://schemas.openxmlformats.org/officeDocument/2006/relationships/tags" Target="../tags/tag1282.xml"/><Relationship Id="rId34" Type="http://schemas.openxmlformats.org/officeDocument/2006/relationships/tags" Target="../tags/tag1295.xml"/><Relationship Id="rId42" Type="http://schemas.openxmlformats.org/officeDocument/2006/relationships/tags" Target="../tags/tag1303.xml"/><Relationship Id="rId47" Type="http://schemas.openxmlformats.org/officeDocument/2006/relationships/tags" Target="../tags/tag1308.xml"/><Relationship Id="rId50" Type="http://schemas.openxmlformats.org/officeDocument/2006/relationships/tags" Target="../tags/tag1311.xml"/><Relationship Id="rId55" Type="http://schemas.openxmlformats.org/officeDocument/2006/relationships/tags" Target="../tags/tag1316.xml"/><Relationship Id="rId63" Type="http://schemas.openxmlformats.org/officeDocument/2006/relationships/tags" Target="../tags/tag1324.xml"/><Relationship Id="rId68" Type="http://schemas.openxmlformats.org/officeDocument/2006/relationships/tags" Target="../tags/tag1329.xml"/><Relationship Id="rId76" Type="http://schemas.openxmlformats.org/officeDocument/2006/relationships/tags" Target="../tags/tag1337.xml"/><Relationship Id="rId7" Type="http://schemas.openxmlformats.org/officeDocument/2006/relationships/tags" Target="../tags/tag1268.xml"/><Relationship Id="rId71" Type="http://schemas.openxmlformats.org/officeDocument/2006/relationships/tags" Target="../tags/tag1332.xml"/><Relationship Id="rId2" Type="http://schemas.openxmlformats.org/officeDocument/2006/relationships/tags" Target="../tags/tag1263.xml"/><Relationship Id="rId16" Type="http://schemas.openxmlformats.org/officeDocument/2006/relationships/tags" Target="../tags/tag1277.xml"/><Relationship Id="rId29" Type="http://schemas.openxmlformats.org/officeDocument/2006/relationships/tags" Target="../tags/tag1290.xml"/><Relationship Id="rId11" Type="http://schemas.openxmlformats.org/officeDocument/2006/relationships/tags" Target="../tags/tag1272.xml"/><Relationship Id="rId24" Type="http://schemas.openxmlformats.org/officeDocument/2006/relationships/tags" Target="../tags/tag1285.xml"/><Relationship Id="rId32" Type="http://schemas.openxmlformats.org/officeDocument/2006/relationships/tags" Target="../tags/tag1293.xml"/><Relationship Id="rId37" Type="http://schemas.openxmlformats.org/officeDocument/2006/relationships/tags" Target="../tags/tag1298.xml"/><Relationship Id="rId40" Type="http://schemas.openxmlformats.org/officeDocument/2006/relationships/tags" Target="../tags/tag1301.xml"/><Relationship Id="rId45" Type="http://schemas.openxmlformats.org/officeDocument/2006/relationships/tags" Target="../tags/tag1306.xml"/><Relationship Id="rId53" Type="http://schemas.openxmlformats.org/officeDocument/2006/relationships/tags" Target="../tags/tag1314.xml"/><Relationship Id="rId58" Type="http://schemas.openxmlformats.org/officeDocument/2006/relationships/tags" Target="../tags/tag1319.xml"/><Relationship Id="rId66" Type="http://schemas.openxmlformats.org/officeDocument/2006/relationships/tags" Target="../tags/tag1327.xml"/><Relationship Id="rId74" Type="http://schemas.openxmlformats.org/officeDocument/2006/relationships/tags" Target="../tags/tag1335.xml"/><Relationship Id="rId79" Type="http://schemas.openxmlformats.org/officeDocument/2006/relationships/slideLayout" Target="../slideLayouts/slideLayout18.xml"/><Relationship Id="rId5" Type="http://schemas.openxmlformats.org/officeDocument/2006/relationships/tags" Target="../tags/tag1266.xml"/><Relationship Id="rId61" Type="http://schemas.openxmlformats.org/officeDocument/2006/relationships/tags" Target="../tags/tag1322.xml"/><Relationship Id="rId10" Type="http://schemas.openxmlformats.org/officeDocument/2006/relationships/tags" Target="../tags/tag1271.xml"/><Relationship Id="rId19" Type="http://schemas.openxmlformats.org/officeDocument/2006/relationships/tags" Target="../tags/tag1280.xml"/><Relationship Id="rId31" Type="http://schemas.openxmlformats.org/officeDocument/2006/relationships/tags" Target="../tags/tag1292.xml"/><Relationship Id="rId44" Type="http://schemas.openxmlformats.org/officeDocument/2006/relationships/tags" Target="../tags/tag1305.xml"/><Relationship Id="rId52" Type="http://schemas.openxmlformats.org/officeDocument/2006/relationships/tags" Target="../tags/tag1313.xml"/><Relationship Id="rId60" Type="http://schemas.openxmlformats.org/officeDocument/2006/relationships/tags" Target="../tags/tag1321.xml"/><Relationship Id="rId65" Type="http://schemas.openxmlformats.org/officeDocument/2006/relationships/tags" Target="../tags/tag1326.xml"/><Relationship Id="rId73" Type="http://schemas.openxmlformats.org/officeDocument/2006/relationships/tags" Target="../tags/tag1334.xml"/><Relationship Id="rId78" Type="http://schemas.openxmlformats.org/officeDocument/2006/relationships/tags" Target="../tags/tag1339.xml"/><Relationship Id="rId4" Type="http://schemas.openxmlformats.org/officeDocument/2006/relationships/tags" Target="../tags/tag1265.xml"/><Relationship Id="rId9" Type="http://schemas.openxmlformats.org/officeDocument/2006/relationships/tags" Target="../tags/tag1270.xml"/><Relationship Id="rId14" Type="http://schemas.openxmlformats.org/officeDocument/2006/relationships/tags" Target="../tags/tag1275.xml"/><Relationship Id="rId22" Type="http://schemas.openxmlformats.org/officeDocument/2006/relationships/tags" Target="../tags/tag1283.xml"/><Relationship Id="rId27" Type="http://schemas.openxmlformats.org/officeDocument/2006/relationships/tags" Target="../tags/tag1288.xml"/><Relationship Id="rId30" Type="http://schemas.openxmlformats.org/officeDocument/2006/relationships/tags" Target="../tags/tag1291.xml"/><Relationship Id="rId35" Type="http://schemas.openxmlformats.org/officeDocument/2006/relationships/tags" Target="../tags/tag1296.xml"/><Relationship Id="rId43" Type="http://schemas.openxmlformats.org/officeDocument/2006/relationships/tags" Target="../tags/tag1304.xml"/><Relationship Id="rId48" Type="http://schemas.openxmlformats.org/officeDocument/2006/relationships/tags" Target="../tags/tag1309.xml"/><Relationship Id="rId56" Type="http://schemas.openxmlformats.org/officeDocument/2006/relationships/tags" Target="../tags/tag1317.xml"/><Relationship Id="rId64" Type="http://schemas.openxmlformats.org/officeDocument/2006/relationships/tags" Target="../tags/tag1325.xml"/><Relationship Id="rId69" Type="http://schemas.openxmlformats.org/officeDocument/2006/relationships/tags" Target="../tags/tag1330.xml"/><Relationship Id="rId77" Type="http://schemas.openxmlformats.org/officeDocument/2006/relationships/tags" Target="../tags/tag1338.xml"/><Relationship Id="rId8" Type="http://schemas.openxmlformats.org/officeDocument/2006/relationships/tags" Target="../tags/tag1269.xml"/><Relationship Id="rId51" Type="http://schemas.openxmlformats.org/officeDocument/2006/relationships/tags" Target="../tags/tag1312.xml"/><Relationship Id="rId72" Type="http://schemas.openxmlformats.org/officeDocument/2006/relationships/tags" Target="../tags/tag1333.xml"/><Relationship Id="rId80" Type="http://schemas.openxmlformats.org/officeDocument/2006/relationships/chart" Target="../charts/chart29.xml"/><Relationship Id="rId3" Type="http://schemas.openxmlformats.org/officeDocument/2006/relationships/tags" Target="../tags/tag1264.xml"/><Relationship Id="rId12" Type="http://schemas.openxmlformats.org/officeDocument/2006/relationships/tags" Target="../tags/tag1273.xml"/><Relationship Id="rId17" Type="http://schemas.openxmlformats.org/officeDocument/2006/relationships/tags" Target="../tags/tag1278.xml"/><Relationship Id="rId25" Type="http://schemas.openxmlformats.org/officeDocument/2006/relationships/tags" Target="../tags/tag1286.xml"/><Relationship Id="rId33" Type="http://schemas.openxmlformats.org/officeDocument/2006/relationships/tags" Target="../tags/tag1294.xml"/><Relationship Id="rId38" Type="http://schemas.openxmlformats.org/officeDocument/2006/relationships/tags" Target="../tags/tag1299.xml"/><Relationship Id="rId46" Type="http://schemas.openxmlformats.org/officeDocument/2006/relationships/tags" Target="../tags/tag1307.xml"/><Relationship Id="rId59" Type="http://schemas.openxmlformats.org/officeDocument/2006/relationships/tags" Target="../tags/tag1320.xml"/><Relationship Id="rId67" Type="http://schemas.openxmlformats.org/officeDocument/2006/relationships/tags" Target="../tags/tag1328.xml"/><Relationship Id="rId20" Type="http://schemas.openxmlformats.org/officeDocument/2006/relationships/tags" Target="../tags/tag1281.xml"/><Relationship Id="rId41" Type="http://schemas.openxmlformats.org/officeDocument/2006/relationships/tags" Target="../tags/tag1302.xml"/><Relationship Id="rId54" Type="http://schemas.openxmlformats.org/officeDocument/2006/relationships/tags" Target="../tags/tag1315.xml"/><Relationship Id="rId62" Type="http://schemas.openxmlformats.org/officeDocument/2006/relationships/tags" Target="../tags/tag1323.xml"/><Relationship Id="rId70" Type="http://schemas.openxmlformats.org/officeDocument/2006/relationships/tags" Target="../tags/tag1331.xml"/><Relationship Id="rId75" Type="http://schemas.openxmlformats.org/officeDocument/2006/relationships/tags" Target="../tags/tag1336.xml"/><Relationship Id="rId1" Type="http://schemas.openxmlformats.org/officeDocument/2006/relationships/tags" Target="../tags/tag1262.xml"/><Relationship Id="rId6" Type="http://schemas.openxmlformats.org/officeDocument/2006/relationships/tags" Target="../tags/tag1267.xml"/><Relationship Id="rId15" Type="http://schemas.openxmlformats.org/officeDocument/2006/relationships/tags" Target="../tags/tag1276.xml"/><Relationship Id="rId23" Type="http://schemas.openxmlformats.org/officeDocument/2006/relationships/tags" Target="../tags/tag1284.xml"/><Relationship Id="rId28" Type="http://schemas.openxmlformats.org/officeDocument/2006/relationships/tags" Target="../tags/tag1289.xml"/><Relationship Id="rId36" Type="http://schemas.openxmlformats.org/officeDocument/2006/relationships/tags" Target="../tags/tag1297.xml"/><Relationship Id="rId49" Type="http://schemas.openxmlformats.org/officeDocument/2006/relationships/tags" Target="../tags/tag1310.xml"/><Relationship Id="rId57" Type="http://schemas.openxmlformats.org/officeDocument/2006/relationships/tags" Target="../tags/tag131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9" Type="http://schemas.openxmlformats.org/officeDocument/2006/relationships/tags" Target="../tags/tag39.xml"/><Relationship Id="rId21" Type="http://schemas.openxmlformats.org/officeDocument/2006/relationships/tags" Target="../tags/tag21.xml"/><Relationship Id="rId34" Type="http://schemas.openxmlformats.org/officeDocument/2006/relationships/tags" Target="../tags/tag34.xml"/><Relationship Id="rId42" Type="http://schemas.openxmlformats.org/officeDocument/2006/relationships/tags" Target="../tags/tag42.xml"/><Relationship Id="rId47" Type="http://schemas.openxmlformats.org/officeDocument/2006/relationships/tags" Target="../tags/tag47.xml"/><Relationship Id="rId50" Type="http://schemas.openxmlformats.org/officeDocument/2006/relationships/tags" Target="../tags/tag50.xml"/><Relationship Id="rId55" Type="http://schemas.openxmlformats.org/officeDocument/2006/relationships/tags" Target="../tags/tag55.xml"/><Relationship Id="rId63" Type="http://schemas.openxmlformats.org/officeDocument/2006/relationships/tags" Target="../tags/tag63.xml"/><Relationship Id="rId68" Type="http://schemas.openxmlformats.org/officeDocument/2006/relationships/tags" Target="../tags/tag68.xml"/><Relationship Id="rId76" Type="http://schemas.openxmlformats.org/officeDocument/2006/relationships/tags" Target="../tags/tag76.xml"/><Relationship Id="rId7" Type="http://schemas.openxmlformats.org/officeDocument/2006/relationships/tags" Target="../tags/tag7.xml"/><Relationship Id="rId71" Type="http://schemas.openxmlformats.org/officeDocument/2006/relationships/tags" Target="../tags/tag71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9" Type="http://schemas.openxmlformats.org/officeDocument/2006/relationships/tags" Target="../tags/tag29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tags" Target="../tags/tag37.xml"/><Relationship Id="rId40" Type="http://schemas.openxmlformats.org/officeDocument/2006/relationships/tags" Target="../tags/tag40.xml"/><Relationship Id="rId45" Type="http://schemas.openxmlformats.org/officeDocument/2006/relationships/tags" Target="../tags/tag45.xml"/><Relationship Id="rId53" Type="http://schemas.openxmlformats.org/officeDocument/2006/relationships/tags" Target="../tags/tag53.xml"/><Relationship Id="rId58" Type="http://schemas.openxmlformats.org/officeDocument/2006/relationships/tags" Target="../tags/tag58.xml"/><Relationship Id="rId66" Type="http://schemas.openxmlformats.org/officeDocument/2006/relationships/tags" Target="../tags/tag66.xml"/><Relationship Id="rId74" Type="http://schemas.openxmlformats.org/officeDocument/2006/relationships/tags" Target="../tags/tag74.xml"/><Relationship Id="rId79" Type="http://schemas.openxmlformats.org/officeDocument/2006/relationships/tags" Target="../tags/tag79.xml"/><Relationship Id="rId5" Type="http://schemas.openxmlformats.org/officeDocument/2006/relationships/tags" Target="../tags/tag5.xml"/><Relationship Id="rId61" Type="http://schemas.openxmlformats.org/officeDocument/2006/relationships/tags" Target="../tags/tag61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31" Type="http://schemas.openxmlformats.org/officeDocument/2006/relationships/tags" Target="../tags/tag31.xml"/><Relationship Id="rId44" Type="http://schemas.openxmlformats.org/officeDocument/2006/relationships/tags" Target="../tags/tag44.xml"/><Relationship Id="rId52" Type="http://schemas.openxmlformats.org/officeDocument/2006/relationships/tags" Target="../tags/tag52.xml"/><Relationship Id="rId60" Type="http://schemas.openxmlformats.org/officeDocument/2006/relationships/tags" Target="../tags/tag60.xml"/><Relationship Id="rId65" Type="http://schemas.openxmlformats.org/officeDocument/2006/relationships/tags" Target="../tags/tag65.xml"/><Relationship Id="rId73" Type="http://schemas.openxmlformats.org/officeDocument/2006/relationships/tags" Target="../tags/tag73.xml"/><Relationship Id="rId78" Type="http://schemas.openxmlformats.org/officeDocument/2006/relationships/tags" Target="../tags/tag78.xml"/><Relationship Id="rId81" Type="http://schemas.openxmlformats.org/officeDocument/2006/relationships/chart" Target="../charts/chart2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43" Type="http://schemas.openxmlformats.org/officeDocument/2006/relationships/tags" Target="../tags/tag43.xml"/><Relationship Id="rId48" Type="http://schemas.openxmlformats.org/officeDocument/2006/relationships/tags" Target="../tags/tag48.xml"/><Relationship Id="rId56" Type="http://schemas.openxmlformats.org/officeDocument/2006/relationships/tags" Target="../tags/tag56.xml"/><Relationship Id="rId64" Type="http://schemas.openxmlformats.org/officeDocument/2006/relationships/tags" Target="../tags/tag64.xml"/><Relationship Id="rId69" Type="http://schemas.openxmlformats.org/officeDocument/2006/relationships/tags" Target="../tags/tag69.xml"/><Relationship Id="rId77" Type="http://schemas.openxmlformats.org/officeDocument/2006/relationships/tags" Target="../tags/tag77.xml"/><Relationship Id="rId8" Type="http://schemas.openxmlformats.org/officeDocument/2006/relationships/tags" Target="../tags/tag8.xml"/><Relationship Id="rId51" Type="http://schemas.openxmlformats.org/officeDocument/2006/relationships/tags" Target="../tags/tag51.xml"/><Relationship Id="rId72" Type="http://schemas.openxmlformats.org/officeDocument/2006/relationships/tags" Target="../tags/tag72.xml"/><Relationship Id="rId80" Type="http://schemas.openxmlformats.org/officeDocument/2006/relationships/slideLayout" Target="../slideLayouts/slideLayout18.xml"/><Relationship Id="rId3" Type="http://schemas.openxmlformats.org/officeDocument/2006/relationships/tags" Target="../tags/tag3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tags" Target="../tags/tag33.xml"/><Relationship Id="rId38" Type="http://schemas.openxmlformats.org/officeDocument/2006/relationships/tags" Target="../tags/tag38.xml"/><Relationship Id="rId46" Type="http://schemas.openxmlformats.org/officeDocument/2006/relationships/tags" Target="../tags/tag46.xml"/><Relationship Id="rId59" Type="http://schemas.openxmlformats.org/officeDocument/2006/relationships/tags" Target="../tags/tag59.xml"/><Relationship Id="rId67" Type="http://schemas.openxmlformats.org/officeDocument/2006/relationships/tags" Target="../tags/tag67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54" Type="http://schemas.openxmlformats.org/officeDocument/2006/relationships/tags" Target="../tags/tag54.xml"/><Relationship Id="rId62" Type="http://schemas.openxmlformats.org/officeDocument/2006/relationships/tags" Target="../tags/tag62.xml"/><Relationship Id="rId70" Type="http://schemas.openxmlformats.org/officeDocument/2006/relationships/tags" Target="../tags/tag70.xml"/><Relationship Id="rId75" Type="http://schemas.openxmlformats.org/officeDocument/2006/relationships/tags" Target="../tags/tag75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49" Type="http://schemas.openxmlformats.org/officeDocument/2006/relationships/tags" Target="../tags/tag49.xml"/><Relationship Id="rId57" Type="http://schemas.openxmlformats.org/officeDocument/2006/relationships/tags" Target="../tags/tag57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tags" Target="../tags/tag105.xml"/><Relationship Id="rId117" Type="http://schemas.openxmlformats.org/officeDocument/2006/relationships/tags" Target="../tags/tag196.xml"/><Relationship Id="rId21" Type="http://schemas.openxmlformats.org/officeDocument/2006/relationships/tags" Target="../tags/tag100.xml"/><Relationship Id="rId42" Type="http://schemas.openxmlformats.org/officeDocument/2006/relationships/tags" Target="../tags/tag121.xml"/><Relationship Id="rId47" Type="http://schemas.openxmlformats.org/officeDocument/2006/relationships/tags" Target="../tags/tag126.xml"/><Relationship Id="rId63" Type="http://schemas.openxmlformats.org/officeDocument/2006/relationships/tags" Target="../tags/tag142.xml"/><Relationship Id="rId68" Type="http://schemas.openxmlformats.org/officeDocument/2006/relationships/tags" Target="../tags/tag147.xml"/><Relationship Id="rId84" Type="http://schemas.openxmlformats.org/officeDocument/2006/relationships/tags" Target="../tags/tag163.xml"/><Relationship Id="rId89" Type="http://schemas.openxmlformats.org/officeDocument/2006/relationships/tags" Target="../tags/tag168.xml"/><Relationship Id="rId112" Type="http://schemas.openxmlformats.org/officeDocument/2006/relationships/tags" Target="../tags/tag191.xml"/><Relationship Id="rId133" Type="http://schemas.openxmlformats.org/officeDocument/2006/relationships/tags" Target="../tags/tag212.xml"/><Relationship Id="rId138" Type="http://schemas.openxmlformats.org/officeDocument/2006/relationships/tags" Target="../tags/tag217.xml"/><Relationship Id="rId154" Type="http://schemas.openxmlformats.org/officeDocument/2006/relationships/tags" Target="../tags/tag233.xml"/><Relationship Id="rId159" Type="http://schemas.openxmlformats.org/officeDocument/2006/relationships/slideLayout" Target="../slideLayouts/slideLayout18.xml"/><Relationship Id="rId16" Type="http://schemas.openxmlformats.org/officeDocument/2006/relationships/tags" Target="../tags/tag95.xml"/><Relationship Id="rId107" Type="http://schemas.openxmlformats.org/officeDocument/2006/relationships/tags" Target="../tags/tag186.xml"/><Relationship Id="rId11" Type="http://schemas.openxmlformats.org/officeDocument/2006/relationships/tags" Target="../tags/tag90.xml"/><Relationship Id="rId32" Type="http://schemas.openxmlformats.org/officeDocument/2006/relationships/tags" Target="../tags/tag111.xml"/><Relationship Id="rId37" Type="http://schemas.openxmlformats.org/officeDocument/2006/relationships/tags" Target="../tags/tag116.xml"/><Relationship Id="rId53" Type="http://schemas.openxmlformats.org/officeDocument/2006/relationships/tags" Target="../tags/tag132.xml"/><Relationship Id="rId58" Type="http://schemas.openxmlformats.org/officeDocument/2006/relationships/tags" Target="../tags/tag137.xml"/><Relationship Id="rId74" Type="http://schemas.openxmlformats.org/officeDocument/2006/relationships/tags" Target="../tags/tag153.xml"/><Relationship Id="rId79" Type="http://schemas.openxmlformats.org/officeDocument/2006/relationships/tags" Target="../tags/tag158.xml"/><Relationship Id="rId102" Type="http://schemas.openxmlformats.org/officeDocument/2006/relationships/tags" Target="../tags/tag181.xml"/><Relationship Id="rId123" Type="http://schemas.openxmlformats.org/officeDocument/2006/relationships/tags" Target="../tags/tag202.xml"/><Relationship Id="rId128" Type="http://schemas.openxmlformats.org/officeDocument/2006/relationships/tags" Target="../tags/tag207.xml"/><Relationship Id="rId144" Type="http://schemas.openxmlformats.org/officeDocument/2006/relationships/tags" Target="../tags/tag223.xml"/><Relationship Id="rId149" Type="http://schemas.openxmlformats.org/officeDocument/2006/relationships/tags" Target="../tags/tag228.xml"/><Relationship Id="rId5" Type="http://schemas.openxmlformats.org/officeDocument/2006/relationships/tags" Target="../tags/tag84.xml"/><Relationship Id="rId90" Type="http://schemas.openxmlformats.org/officeDocument/2006/relationships/tags" Target="../tags/tag169.xml"/><Relationship Id="rId95" Type="http://schemas.openxmlformats.org/officeDocument/2006/relationships/tags" Target="../tags/tag174.xml"/><Relationship Id="rId160" Type="http://schemas.openxmlformats.org/officeDocument/2006/relationships/chart" Target="../charts/chart3.xml"/><Relationship Id="rId22" Type="http://schemas.openxmlformats.org/officeDocument/2006/relationships/tags" Target="../tags/tag101.xml"/><Relationship Id="rId27" Type="http://schemas.openxmlformats.org/officeDocument/2006/relationships/tags" Target="../tags/tag106.xml"/><Relationship Id="rId43" Type="http://schemas.openxmlformats.org/officeDocument/2006/relationships/tags" Target="../tags/tag122.xml"/><Relationship Id="rId48" Type="http://schemas.openxmlformats.org/officeDocument/2006/relationships/tags" Target="../tags/tag127.xml"/><Relationship Id="rId64" Type="http://schemas.openxmlformats.org/officeDocument/2006/relationships/tags" Target="../tags/tag143.xml"/><Relationship Id="rId69" Type="http://schemas.openxmlformats.org/officeDocument/2006/relationships/tags" Target="../tags/tag148.xml"/><Relationship Id="rId113" Type="http://schemas.openxmlformats.org/officeDocument/2006/relationships/tags" Target="../tags/tag192.xml"/><Relationship Id="rId118" Type="http://schemas.openxmlformats.org/officeDocument/2006/relationships/tags" Target="../tags/tag197.xml"/><Relationship Id="rId134" Type="http://schemas.openxmlformats.org/officeDocument/2006/relationships/tags" Target="../tags/tag213.xml"/><Relationship Id="rId139" Type="http://schemas.openxmlformats.org/officeDocument/2006/relationships/tags" Target="../tags/tag218.xml"/><Relationship Id="rId80" Type="http://schemas.openxmlformats.org/officeDocument/2006/relationships/tags" Target="../tags/tag159.xml"/><Relationship Id="rId85" Type="http://schemas.openxmlformats.org/officeDocument/2006/relationships/tags" Target="../tags/tag164.xml"/><Relationship Id="rId150" Type="http://schemas.openxmlformats.org/officeDocument/2006/relationships/tags" Target="../tags/tag229.xml"/><Relationship Id="rId155" Type="http://schemas.openxmlformats.org/officeDocument/2006/relationships/tags" Target="../tags/tag234.xml"/><Relationship Id="rId12" Type="http://schemas.openxmlformats.org/officeDocument/2006/relationships/tags" Target="../tags/tag91.xml"/><Relationship Id="rId17" Type="http://schemas.openxmlformats.org/officeDocument/2006/relationships/tags" Target="../tags/tag96.xml"/><Relationship Id="rId33" Type="http://schemas.openxmlformats.org/officeDocument/2006/relationships/tags" Target="../tags/tag112.xml"/><Relationship Id="rId38" Type="http://schemas.openxmlformats.org/officeDocument/2006/relationships/tags" Target="../tags/tag117.xml"/><Relationship Id="rId59" Type="http://schemas.openxmlformats.org/officeDocument/2006/relationships/tags" Target="../tags/tag138.xml"/><Relationship Id="rId103" Type="http://schemas.openxmlformats.org/officeDocument/2006/relationships/tags" Target="../tags/tag182.xml"/><Relationship Id="rId108" Type="http://schemas.openxmlformats.org/officeDocument/2006/relationships/tags" Target="../tags/tag187.xml"/><Relationship Id="rId124" Type="http://schemas.openxmlformats.org/officeDocument/2006/relationships/tags" Target="../tags/tag203.xml"/><Relationship Id="rId129" Type="http://schemas.openxmlformats.org/officeDocument/2006/relationships/tags" Target="../tags/tag208.xml"/><Relationship Id="rId20" Type="http://schemas.openxmlformats.org/officeDocument/2006/relationships/tags" Target="../tags/tag99.xml"/><Relationship Id="rId41" Type="http://schemas.openxmlformats.org/officeDocument/2006/relationships/tags" Target="../tags/tag120.xml"/><Relationship Id="rId54" Type="http://schemas.openxmlformats.org/officeDocument/2006/relationships/tags" Target="../tags/tag133.xml"/><Relationship Id="rId62" Type="http://schemas.openxmlformats.org/officeDocument/2006/relationships/tags" Target="../tags/tag141.xml"/><Relationship Id="rId70" Type="http://schemas.openxmlformats.org/officeDocument/2006/relationships/tags" Target="../tags/tag149.xml"/><Relationship Id="rId75" Type="http://schemas.openxmlformats.org/officeDocument/2006/relationships/tags" Target="../tags/tag154.xml"/><Relationship Id="rId83" Type="http://schemas.openxmlformats.org/officeDocument/2006/relationships/tags" Target="../tags/tag162.xml"/><Relationship Id="rId88" Type="http://schemas.openxmlformats.org/officeDocument/2006/relationships/tags" Target="../tags/tag167.xml"/><Relationship Id="rId91" Type="http://schemas.openxmlformats.org/officeDocument/2006/relationships/tags" Target="../tags/tag170.xml"/><Relationship Id="rId96" Type="http://schemas.openxmlformats.org/officeDocument/2006/relationships/tags" Target="../tags/tag175.xml"/><Relationship Id="rId111" Type="http://schemas.openxmlformats.org/officeDocument/2006/relationships/tags" Target="../tags/tag190.xml"/><Relationship Id="rId132" Type="http://schemas.openxmlformats.org/officeDocument/2006/relationships/tags" Target="../tags/tag211.xml"/><Relationship Id="rId140" Type="http://schemas.openxmlformats.org/officeDocument/2006/relationships/tags" Target="../tags/tag219.xml"/><Relationship Id="rId145" Type="http://schemas.openxmlformats.org/officeDocument/2006/relationships/tags" Target="../tags/tag224.xml"/><Relationship Id="rId153" Type="http://schemas.openxmlformats.org/officeDocument/2006/relationships/tags" Target="../tags/tag232.xml"/><Relationship Id="rId1" Type="http://schemas.openxmlformats.org/officeDocument/2006/relationships/tags" Target="../tags/tag80.xml"/><Relationship Id="rId6" Type="http://schemas.openxmlformats.org/officeDocument/2006/relationships/tags" Target="../tags/tag85.xml"/><Relationship Id="rId15" Type="http://schemas.openxmlformats.org/officeDocument/2006/relationships/tags" Target="../tags/tag94.xml"/><Relationship Id="rId23" Type="http://schemas.openxmlformats.org/officeDocument/2006/relationships/tags" Target="../tags/tag102.xml"/><Relationship Id="rId28" Type="http://schemas.openxmlformats.org/officeDocument/2006/relationships/tags" Target="../tags/tag107.xml"/><Relationship Id="rId36" Type="http://schemas.openxmlformats.org/officeDocument/2006/relationships/tags" Target="../tags/tag115.xml"/><Relationship Id="rId49" Type="http://schemas.openxmlformats.org/officeDocument/2006/relationships/tags" Target="../tags/tag128.xml"/><Relationship Id="rId57" Type="http://schemas.openxmlformats.org/officeDocument/2006/relationships/tags" Target="../tags/tag136.xml"/><Relationship Id="rId106" Type="http://schemas.openxmlformats.org/officeDocument/2006/relationships/tags" Target="../tags/tag185.xml"/><Relationship Id="rId114" Type="http://schemas.openxmlformats.org/officeDocument/2006/relationships/tags" Target="../tags/tag193.xml"/><Relationship Id="rId119" Type="http://schemas.openxmlformats.org/officeDocument/2006/relationships/tags" Target="../tags/tag198.xml"/><Relationship Id="rId127" Type="http://schemas.openxmlformats.org/officeDocument/2006/relationships/tags" Target="../tags/tag206.xml"/><Relationship Id="rId10" Type="http://schemas.openxmlformats.org/officeDocument/2006/relationships/tags" Target="../tags/tag89.xml"/><Relationship Id="rId31" Type="http://schemas.openxmlformats.org/officeDocument/2006/relationships/tags" Target="../tags/tag110.xml"/><Relationship Id="rId44" Type="http://schemas.openxmlformats.org/officeDocument/2006/relationships/tags" Target="../tags/tag123.xml"/><Relationship Id="rId52" Type="http://schemas.openxmlformats.org/officeDocument/2006/relationships/tags" Target="../tags/tag131.xml"/><Relationship Id="rId60" Type="http://schemas.openxmlformats.org/officeDocument/2006/relationships/tags" Target="../tags/tag139.xml"/><Relationship Id="rId65" Type="http://schemas.openxmlformats.org/officeDocument/2006/relationships/tags" Target="../tags/tag144.xml"/><Relationship Id="rId73" Type="http://schemas.openxmlformats.org/officeDocument/2006/relationships/tags" Target="../tags/tag152.xml"/><Relationship Id="rId78" Type="http://schemas.openxmlformats.org/officeDocument/2006/relationships/tags" Target="../tags/tag157.xml"/><Relationship Id="rId81" Type="http://schemas.openxmlformats.org/officeDocument/2006/relationships/tags" Target="../tags/tag160.xml"/><Relationship Id="rId86" Type="http://schemas.openxmlformats.org/officeDocument/2006/relationships/tags" Target="../tags/tag165.xml"/><Relationship Id="rId94" Type="http://schemas.openxmlformats.org/officeDocument/2006/relationships/tags" Target="../tags/tag173.xml"/><Relationship Id="rId99" Type="http://schemas.openxmlformats.org/officeDocument/2006/relationships/tags" Target="../tags/tag178.xml"/><Relationship Id="rId101" Type="http://schemas.openxmlformats.org/officeDocument/2006/relationships/tags" Target="../tags/tag180.xml"/><Relationship Id="rId122" Type="http://schemas.openxmlformats.org/officeDocument/2006/relationships/tags" Target="../tags/tag201.xml"/><Relationship Id="rId130" Type="http://schemas.openxmlformats.org/officeDocument/2006/relationships/tags" Target="../tags/tag209.xml"/><Relationship Id="rId135" Type="http://schemas.openxmlformats.org/officeDocument/2006/relationships/tags" Target="../tags/tag214.xml"/><Relationship Id="rId143" Type="http://schemas.openxmlformats.org/officeDocument/2006/relationships/tags" Target="../tags/tag222.xml"/><Relationship Id="rId148" Type="http://schemas.openxmlformats.org/officeDocument/2006/relationships/tags" Target="../tags/tag227.xml"/><Relationship Id="rId151" Type="http://schemas.openxmlformats.org/officeDocument/2006/relationships/tags" Target="../tags/tag230.xml"/><Relationship Id="rId156" Type="http://schemas.openxmlformats.org/officeDocument/2006/relationships/tags" Target="../tags/tag235.xml"/><Relationship Id="rId4" Type="http://schemas.openxmlformats.org/officeDocument/2006/relationships/tags" Target="../tags/tag83.xml"/><Relationship Id="rId9" Type="http://schemas.openxmlformats.org/officeDocument/2006/relationships/tags" Target="../tags/tag88.xml"/><Relationship Id="rId13" Type="http://schemas.openxmlformats.org/officeDocument/2006/relationships/tags" Target="../tags/tag92.xml"/><Relationship Id="rId18" Type="http://schemas.openxmlformats.org/officeDocument/2006/relationships/tags" Target="../tags/tag97.xml"/><Relationship Id="rId39" Type="http://schemas.openxmlformats.org/officeDocument/2006/relationships/tags" Target="../tags/tag118.xml"/><Relationship Id="rId109" Type="http://schemas.openxmlformats.org/officeDocument/2006/relationships/tags" Target="../tags/tag188.xml"/><Relationship Id="rId34" Type="http://schemas.openxmlformats.org/officeDocument/2006/relationships/tags" Target="../tags/tag113.xml"/><Relationship Id="rId50" Type="http://schemas.openxmlformats.org/officeDocument/2006/relationships/tags" Target="../tags/tag129.xml"/><Relationship Id="rId55" Type="http://schemas.openxmlformats.org/officeDocument/2006/relationships/tags" Target="../tags/tag134.xml"/><Relationship Id="rId76" Type="http://schemas.openxmlformats.org/officeDocument/2006/relationships/tags" Target="../tags/tag155.xml"/><Relationship Id="rId97" Type="http://schemas.openxmlformats.org/officeDocument/2006/relationships/tags" Target="../tags/tag176.xml"/><Relationship Id="rId104" Type="http://schemas.openxmlformats.org/officeDocument/2006/relationships/tags" Target="../tags/tag183.xml"/><Relationship Id="rId120" Type="http://schemas.openxmlformats.org/officeDocument/2006/relationships/tags" Target="../tags/tag199.xml"/><Relationship Id="rId125" Type="http://schemas.openxmlformats.org/officeDocument/2006/relationships/tags" Target="../tags/tag204.xml"/><Relationship Id="rId141" Type="http://schemas.openxmlformats.org/officeDocument/2006/relationships/tags" Target="../tags/tag220.xml"/><Relationship Id="rId146" Type="http://schemas.openxmlformats.org/officeDocument/2006/relationships/tags" Target="../tags/tag225.xml"/><Relationship Id="rId7" Type="http://schemas.openxmlformats.org/officeDocument/2006/relationships/tags" Target="../tags/tag86.xml"/><Relationship Id="rId71" Type="http://schemas.openxmlformats.org/officeDocument/2006/relationships/tags" Target="../tags/tag150.xml"/><Relationship Id="rId92" Type="http://schemas.openxmlformats.org/officeDocument/2006/relationships/tags" Target="../tags/tag171.xml"/><Relationship Id="rId2" Type="http://schemas.openxmlformats.org/officeDocument/2006/relationships/tags" Target="../tags/tag81.xml"/><Relationship Id="rId29" Type="http://schemas.openxmlformats.org/officeDocument/2006/relationships/tags" Target="../tags/tag108.xml"/><Relationship Id="rId24" Type="http://schemas.openxmlformats.org/officeDocument/2006/relationships/tags" Target="../tags/tag103.xml"/><Relationship Id="rId40" Type="http://schemas.openxmlformats.org/officeDocument/2006/relationships/tags" Target="../tags/tag119.xml"/><Relationship Id="rId45" Type="http://schemas.openxmlformats.org/officeDocument/2006/relationships/tags" Target="../tags/tag124.xml"/><Relationship Id="rId66" Type="http://schemas.openxmlformats.org/officeDocument/2006/relationships/tags" Target="../tags/tag145.xml"/><Relationship Id="rId87" Type="http://schemas.openxmlformats.org/officeDocument/2006/relationships/tags" Target="../tags/tag166.xml"/><Relationship Id="rId110" Type="http://schemas.openxmlformats.org/officeDocument/2006/relationships/tags" Target="../tags/tag189.xml"/><Relationship Id="rId115" Type="http://schemas.openxmlformats.org/officeDocument/2006/relationships/tags" Target="../tags/tag194.xml"/><Relationship Id="rId131" Type="http://schemas.openxmlformats.org/officeDocument/2006/relationships/tags" Target="../tags/tag210.xml"/><Relationship Id="rId136" Type="http://schemas.openxmlformats.org/officeDocument/2006/relationships/tags" Target="../tags/tag215.xml"/><Relationship Id="rId157" Type="http://schemas.openxmlformats.org/officeDocument/2006/relationships/tags" Target="../tags/tag236.xml"/><Relationship Id="rId61" Type="http://schemas.openxmlformats.org/officeDocument/2006/relationships/tags" Target="../tags/tag140.xml"/><Relationship Id="rId82" Type="http://schemas.openxmlformats.org/officeDocument/2006/relationships/tags" Target="../tags/tag161.xml"/><Relationship Id="rId152" Type="http://schemas.openxmlformats.org/officeDocument/2006/relationships/tags" Target="../tags/tag231.xml"/><Relationship Id="rId19" Type="http://schemas.openxmlformats.org/officeDocument/2006/relationships/tags" Target="../tags/tag98.xml"/><Relationship Id="rId14" Type="http://schemas.openxmlformats.org/officeDocument/2006/relationships/tags" Target="../tags/tag93.xml"/><Relationship Id="rId30" Type="http://schemas.openxmlformats.org/officeDocument/2006/relationships/tags" Target="../tags/tag109.xml"/><Relationship Id="rId35" Type="http://schemas.openxmlformats.org/officeDocument/2006/relationships/tags" Target="../tags/tag114.xml"/><Relationship Id="rId56" Type="http://schemas.openxmlformats.org/officeDocument/2006/relationships/tags" Target="../tags/tag135.xml"/><Relationship Id="rId77" Type="http://schemas.openxmlformats.org/officeDocument/2006/relationships/tags" Target="../tags/tag156.xml"/><Relationship Id="rId100" Type="http://schemas.openxmlformats.org/officeDocument/2006/relationships/tags" Target="../tags/tag179.xml"/><Relationship Id="rId105" Type="http://schemas.openxmlformats.org/officeDocument/2006/relationships/tags" Target="../tags/tag184.xml"/><Relationship Id="rId126" Type="http://schemas.openxmlformats.org/officeDocument/2006/relationships/tags" Target="../tags/tag205.xml"/><Relationship Id="rId147" Type="http://schemas.openxmlformats.org/officeDocument/2006/relationships/tags" Target="../tags/tag226.xml"/><Relationship Id="rId8" Type="http://schemas.openxmlformats.org/officeDocument/2006/relationships/tags" Target="../tags/tag87.xml"/><Relationship Id="rId51" Type="http://schemas.openxmlformats.org/officeDocument/2006/relationships/tags" Target="../tags/tag130.xml"/><Relationship Id="rId72" Type="http://schemas.openxmlformats.org/officeDocument/2006/relationships/tags" Target="../tags/tag151.xml"/><Relationship Id="rId93" Type="http://schemas.openxmlformats.org/officeDocument/2006/relationships/tags" Target="../tags/tag172.xml"/><Relationship Id="rId98" Type="http://schemas.openxmlformats.org/officeDocument/2006/relationships/tags" Target="../tags/tag177.xml"/><Relationship Id="rId121" Type="http://schemas.openxmlformats.org/officeDocument/2006/relationships/tags" Target="../tags/tag200.xml"/><Relationship Id="rId142" Type="http://schemas.openxmlformats.org/officeDocument/2006/relationships/tags" Target="../tags/tag221.xml"/><Relationship Id="rId3" Type="http://schemas.openxmlformats.org/officeDocument/2006/relationships/tags" Target="../tags/tag82.xml"/><Relationship Id="rId25" Type="http://schemas.openxmlformats.org/officeDocument/2006/relationships/tags" Target="../tags/tag104.xml"/><Relationship Id="rId46" Type="http://schemas.openxmlformats.org/officeDocument/2006/relationships/tags" Target="../tags/tag125.xml"/><Relationship Id="rId67" Type="http://schemas.openxmlformats.org/officeDocument/2006/relationships/tags" Target="../tags/tag146.xml"/><Relationship Id="rId116" Type="http://schemas.openxmlformats.org/officeDocument/2006/relationships/tags" Target="../tags/tag195.xml"/><Relationship Id="rId137" Type="http://schemas.openxmlformats.org/officeDocument/2006/relationships/tags" Target="../tags/tag216.xml"/><Relationship Id="rId158" Type="http://schemas.openxmlformats.org/officeDocument/2006/relationships/tags" Target="../tags/tag237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tags" Target="../tags/tag250.xml"/><Relationship Id="rId18" Type="http://schemas.openxmlformats.org/officeDocument/2006/relationships/tags" Target="../tags/tag255.xml"/><Relationship Id="rId26" Type="http://schemas.openxmlformats.org/officeDocument/2006/relationships/tags" Target="../tags/tag263.xml"/><Relationship Id="rId39" Type="http://schemas.openxmlformats.org/officeDocument/2006/relationships/tags" Target="../tags/tag276.xml"/><Relationship Id="rId21" Type="http://schemas.openxmlformats.org/officeDocument/2006/relationships/tags" Target="../tags/tag258.xml"/><Relationship Id="rId34" Type="http://schemas.openxmlformats.org/officeDocument/2006/relationships/tags" Target="../tags/tag271.xml"/><Relationship Id="rId42" Type="http://schemas.openxmlformats.org/officeDocument/2006/relationships/tags" Target="../tags/tag279.xml"/><Relationship Id="rId47" Type="http://schemas.openxmlformats.org/officeDocument/2006/relationships/tags" Target="../tags/tag284.xml"/><Relationship Id="rId50" Type="http://schemas.openxmlformats.org/officeDocument/2006/relationships/tags" Target="../tags/tag287.xml"/><Relationship Id="rId55" Type="http://schemas.openxmlformats.org/officeDocument/2006/relationships/tags" Target="../tags/tag292.xml"/><Relationship Id="rId63" Type="http://schemas.openxmlformats.org/officeDocument/2006/relationships/tags" Target="../tags/tag300.xml"/><Relationship Id="rId68" Type="http://schemas.openxmlformats.org/officeDocument/2006/relationships/tags" Target="../tags/tag305.xml"/><Relationship Id="rId76" Type="http://schemas.openxmlformats.org/officeDocument/2006/relationships/tags" Target="../tags/tag313.xml"/><Relationship Id="rId7" Type="http://schemas.openxmlformats.org/officeDocument/2006/relationships/tags" Target="../tags/tag244.xml"/><Relationship Id="rId71" Type="http://schemas.openxmlformats.org/officeDocument/2006/relationships/tags" Target="../tags/tag308.xml"/><Relationship Id="rId2" Type="http://schemas.openxmlformats.org/officeDocument/2006/relationships/tags" Target="../tags/tag239.xml"/><Relationship Id="rId16" Type="http://schemas.openxmlformats.org/officeDocument/2006/relationships/tags" Target="../tags/tag253.xml"/><Relationship Id="rId29" Type="http://schemas.openxmlformats.org/officeDocument/2006/relationships/tags" Target="../tags/tag266.xml"/><Relationship Id="rId11" Type="http://schemas.openxmlformats.org/officeDocument/2006/relationships/tags" Target="../tags/tag248.xml"/><Relationship Id="rId24" Type="http://schemas.openxmlformats.org/officeDocument/2006/relationships/tags" Target="../tags/tag261.xml"/><Relationship Id="rId32" Type="http://schemas.openxmlformats.org/officeDocument/2006/relationships/tags" Target="../tags/tag269.xml"/><Relationship Id="rId37" Type="http://schemas.openxmlformats.org/officeDocument/2006/relationships/tags" Target="../tags/tag274.xml"/><Relationship Id="rId40" Type="http://schemas.openxmlformats.org/officeDocument/2006/relationships/tags" Target="../tags/tag277.xml"/><Relationship Id="rId45" Type="http://schemas.openxmlformats.org/officeDocument/2006/relationships/tags" Target="../tags/tag282.xml"/><Relationship Id="rId53" Type="http://schemas.openxmlformats.org/officeDocument/2006/relationships/tags" Target="../tags/tag290.xml"/><Relationship Id="rId58" Type="http://schemas.openxmlformats.org/officeDocument/2006/relationships/tags" Target="../tags/tag295.xml"/><Relationship Id="rId66" Type="http://schemas.openxmlformats.org/officeDocument/2006/relationships/tags" Target="../tags/tag303.xml"/><Relationship Id="rId74" Type="http://schemas.openxmlformats.org/officeDocument/2006/relationships/tags" Target="../tags/tag311.xml"/><Relationship Id="rId79" Type="http://schemas.openxmlformats.org/officeDocument/2006/relationships/tags" Target="../tags/tag316.xml"/><Relationship Id="rId5" Type="http://schemas.openxmlformats.org/officeDocument/2006/relationships/tags" Target="../tags/tag242.xml"/><Relationship Id="rId61" Type="http://schemas.openxmlformats.org/officeDocument/2006/relationships/tags" Target="../tags/tag298.xml"/><Relationship Id="rId10" Type="http://schemas.openxmlformats.org/officeDocument/2006/relationships/tags" Target="../tags/tag247.xml"/><Relationship Id="rId19" Type="http://schemas.openxmlformats.org/officeDocument/2006/relationships/tags" Target="../tags/tag256.xml"/><Relationship Id="rId31" Type="http://schemas.openxmlformats.org/officeDocument/2006/relationships/tags" Target="../tags/tag268.xml"/><Relationship Id="rId44" Type="http://schemas.openxmlformats.org/officeDocument/2006/relationships/tags" Target="../tags/tag281.xml"/><Relationship Id="rId52" Type="http://schemas.openxmlformats.org/officeDocument/2006/relationships/tags" Target="../tags/tag289.xml"/><Relationship Id="rId60" Type="http://schemas.openxmlformats.org/officeDocument/2006/relationships/tags" Target="../tags/tag297.xml"/><Relationship Id="rId65" Type="http://schemas.openxmlformats.org/officeDocument/2006/relationships/tags" Target="../tags/tag302.xml"/><Relationship Id="rId73" Type="http://schemas.openxmlformats.org/officeDocument/2006/relationships/tags" Target="../tags/tag310.xml"/><Relationship Id="rId78" Type="http://schemas.openxmlformats.org/officeDocument/2006/relationships/tags" Target="../tags/tag315.xml"/><Relationship Id="rId81" Type="http://schemas.openxmlformats.org/officeDocument/2006/relationships/chart" Target="../charts/chart4.xml"/><Relationship Id="rId4" Type="http://schemas.openxmlformats.org/officeDocument/2006/relationships/tags" Target="../tags/tag241.xml"/><Relationship Id="rId9" Type="http://schemas.openxmlformats.org/officeDocument/2006/relationships/tags" Target="../tags/tag246.xml"/><Relationship Id="rId14" Type="http://schemas.openxmlformats.org/officeDocument/2006/relationships/tags" Target="../tags/tag251.xml"/><Relationship Id="rId22" Type="http://schemas.openxmlformats.org/officeDocument/2006/relationships/tags" Target="../tags/tag259.xml"/><Relationship Id="rId27" Type="http://schemas.openxmlformats.org/officeDocument/2006/relationships/tags" Target="../tags/tag264.xml"/><Relationship Id="rId30" Type="http://schemas.openxmlformats.org/officeDocument/2006/relationships/tags" Target="../tags/tag267.xml"/><Relationship Id="rId35" Type="http://schemas.openxmlformats.org/officeDocument/2006/relationships/tags" Target="../tags/tag272.xml"/><Relationship Id="rId43" Type="http://schemas.openxmlformats.org/officeDocument/2006/relationships/tags" Target="../tags/tag280.xml"/><Relationship Id="rId48" Type="http://schemas.openxmlformats.org/officeDocument/2006/relationships/tags" Target="../tags/tag285.xml"/><Relationship Id="rId56" Type="http://schemas.openxmlformats.org/officeDocument/2006/relationships/tags" Target="../tags/tag293.xml"/><Relationship Id="rId64" Type="http://schemas.openxmlformats.org/officeDocument/2006/relationships/tags" Target="../tags/tag301.xml"/><Relationship Id="rId69" Type="http://schemas.openxmlformats.org/officeDocument/2006/relationships/tags" Target="../tags/tag306.xml"/><Relationship Id="rId77" Type="http://schemas.openxmlformats.org/officeDocument/2006/relationships/tags" Target="../tags/tag314.xml"/><Relationship Id="rId8" Type="http://schemas.openxmlformats.org/officeDocument/2006/relationships/tags" Target="../tags/tag245.xml"/><Relationship Id="rId51" Type="http://schemas.openxmlformats.org/officeDocument/2006/relationships/tags" Target="../tags/tag288.xml"/><Relationship Id="rId72" Type="http://schemas.openxmlformats.org/officeDocument/2006/relationships/tags" Target="../tags/tag309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240.xml"/><Relationship Id="rId12" Type="http://schemas.openxmlformats.org/officeDocument/2006/relationships/tags" Target="../tags/tag249.xml"/><Relationship Id="rId17" Type="http://schemas.openxmlformats.org/officeDocument/2006/relationships/tags" Target="../tags/tag254.xml"/><Relationship Id="rId25" Type="http://schemas.openxmlformats.org/officeDocument/2006/relationships/tags" Target="../tags/tag262.xml"/><Relationship Id="rId33" Type="http://schemas.openxmlformats.org/officeDocument/2006/relationships/tags" Target="../tags/tag270.xml"/><Relationship Id="rId38" Type="http://schemas.openxmlformats.org/officeDocument/2006/relationships/tags" Target="../tags/tag275.xml"/><Relationship Id="rId46" Type="http://schemas.openxmlformats.org/officeDocument/2006/relationships/tags" Target="../tags/tag283.xml"/><Relationship Id="rId59" Type="http://schemas.openxmlformats.org/officeDocument/2006/relationships/tags" Target="../tags/tag296.xml"/><Relationship Id="rId67" Type="http://schemas.openxmlformats.org/officeDocument/2006/relationships/tags" Target="../tags/tag304.xml"/><Relationship Id="rId20" Type="http://schemas.openxmlformats.org/officeDocument/2006/relationships/tags" Target="../tags/tag257.xml"/><Relationship Id="rId41" Type="http://schemas.openxmlformats.org/officeDocument/2006/relationships/tags" Target="../tags/tag278.xml"/><Relationship Id="rId54" Type="http://schemas.openxmlformats.org/officeDocument/2006/relationships/tags" Target="../tags/tag291.xml"/><Relationship Id="rId62" Type="http://schemas.openxmlformats.org/officeDocument/2006/relationships/tags" Target="../tags/tag299.xml"/><Relationship Id="rId70" Type="http://schemas.openxmlformats.org/officeDocument/2006/relationships/tags" Target="../tags/tag307.xml"/><Relationship Id="rId75" Type="http://schemas.openxmlformats.org/officeDocument/2006/relationships/tags" Target="../tags/tag312.xml"/><Relationship Id="rId1" Type="http://schemas.openxmlformats.org/officeDocument/2006/relationships/tags" Target="../tags/tag238.xml"/><Relationship Id="rId6" Type="http://schemas.openxmlformats.org/officeDocument/2006/relationships/tags" Target="../tags/tag243.xml"/><Relationship Id="rId15" Type="http://schemas.openxmlformats.org/officeDocument/2006/relationships/tags" Target="../tags/tag252.xml"/><Relationship Id="rId23" Type="http://schemas.openxmlformats.org/officeDocument/2006/relationships/tags" Target="../tags/tag260.xml"/><Relationship Id="rId28" Type="http://schemas.openxmlformats.org/officeDocument/2006/relationships/tags" Target="../tags/tag265.xml"/><Relationship Id="rId36" Type="http://schemas.openxmlformats.org/officeDocument/2006/relationships/tags" Target="../tags/tag273.xml"/><Relationship Id="rId49" Type="http://schemas.openxmlformats.org/officeDocument/2006/relationships/tags" Target="../tags/tag286.xml"/><Relationship Id="rId57" Type="http://schemas.openxmlformats.org/officeDocument/2006/relationships/tags" Target="../tags/tag294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329.xml"/><Relationship Id="rId18" Type="http://schemas.openxmlformats.org/officeDocument/2006/relationships/tags" Target="../tags/tag334.xml"/><Relationship Id="rId26" Type="http://schemas.openxmlformats.org/officeDocument/2006/relationships/tags" Target="../tags/tag342.xml"/><Relationship Id="rId39" Type="http://schemas.openxmlformats.org/officeDocument/2006/relationships/tags" Target="../tags/tag355.xml"/><Relationship Id="rId21" Type="http://schemas.openxmlformats.org/officeDocument/2006/relationships/tags" Target="../tags/tag337.xml"/><Relationship Id="rId34" Type="http://schemas.openxmlformats.org/officeDocument/2006/relationships/tags" Target="../tags/tag350.xml"/><Relationship Id="rId42" Type="http://schemas.openxmlformats.org/officeDocument/2006/relationships/tags" Target="../tags/tag358.xml"/><Relationship Id="rId47" Type="http://schemas.openxmlformats.org/officeDocument/2006/relationships/tags" Target="../tags/tag363.xml"/><Relationship Id="rId50" Type="http://schemas.openxmlformats.org/officeDocument/2006/relationships/tags" Target="../tags/tag366.xml"/><Relationship Id="rId55" Type="http://schemas.openxmlformats.org/officeDocument/2006/relationships/tags" Target="../tags/tag371.xml"/><Relationship Id="rId63" Type="http://schemas.openxmlformats.org/officeDocument/2006/relationships/tags" Target="../tags/tag379.xml"/><Relationship Id="rId68" Type="http://schemas.openxmlformats.org/officeDocument/2006/relationships/tags" Target="../tags/tag384.xml"/><Relationship Id="rId76" Type="http://schemas.openxmlformats.org/officeDocument/2006/relationships/tags" Target="../tags/tag392.xml"/><Relationship Id="rId7" Type="http://schemas.openxmlformats.org/officeDocument/2006/relationships/tags" Target="../tags/tag323.xml"/><Relationship Id="rId71" Type="http://schemas.openxmlformats.org/officeDocument/2006/relationships/tags" Target="../tags/tag387.xml"/><Relationship Id="rId2" Type="http://schemas.openxmlformats.org/officeDocument/2006/relationships/tags" Target="../tags/tag318.xml"/><Relationship Id="rId16" Type="http://schemas.openxmlformats.org/officeDocument/2006/relationships/tags" Target="../tags/tag332.xml"/><Relationship Id="rId29" Type="http://schemas.openxmlformats.org/officeDocument/2006/relationships/tags" Target="../tags/tag345.xml"/><Relationship Id="rId11" Type="http://schemas.openxmlformats.org/officeDocument/2006/relationships/tags" Target="../tags/tag327.xml"/><Relationship Id="rId24" Type="http://schemas.openxmlformats.org/officeDocument/2006/relationships/tags" Target="../tags/tag340.xml"/><Relationship Id="rId32" Type="http://schemas.openxmlformats.org/officeDocument/2006/relationships/tags" Target="../tags/tag348.xml"/><Relationship Id="rId37" Type="http://schemas.openxmlformats.org/officeDocument/2006/relationships/tags" Target="../tags/tag353.xml"/><Relationship Id="rId40" Type="http://schemas.openxmlformats.org/officeDocument/2006/relationships/tags" Target="../tags/tag356.xml"/><Relationship Id="rId45" Type="http://schemas.openxmlformats.org/officeDocument/2006/relationships/tags" Target="../tags/tag361.xml"/><Relationship Id="rId53" Type="http://schemas.openxmlformats.org/officeDocument/2006/relationships/tags" Target="../tags/tag369.xml"/><Relationship Id="rId58" Type="http://schemas.openxmlformats.org/officeDocument/2006/relationships/tags" Target="../tags/tag374.xml"/><Relationship Id="rId66" Type="http://schemas.openxmlformats.org/officeDocument/2006/relationships/tags" Target="../tags/tag382.xml"/><Relationship Id="rId74" Type="http://schemas.openxmlformats.org/officeDocument/2006/relationships/tags" Target="../tags/tag390.xml"/><Relationship Id="rId79" Type="http://schemas.openxmlformats.org/officeDocument/2006/relationships/tags" Target="../tags/tag395.xml"/><Relationship Id="rId5" Type="http://schemas.openxmlformats.org/officeDocument/2006/relationships/tags" Target="../tags/tag321.xml"/><Relationship Id="rId61" Type="http://schemas.openxmlformats.org/officeDocument/2006/relationships/tags" Target="../tags/tag377.xml"/><Relationship Id="rId10" Type="http://schemas.openxmlformats.org/officeDocument/2006/relationships/tags" Target="../tags/tag326.xml"/><Relationship Id="rId19" Type="http://schemas.openxmlformats.org/officeDocument/2006/relationships/tags" Target="../tags/tag335.xml"/><Relationship Id="rId31" Type="http://schemas.openxmlformats.org/officeDocument/2006/relationships/tags" Target="../tags/tag347.xml"/><Relationship Id="rId44" Type="http://schemas.openxmlformats.org/officeDocument/2006/relationships/tags" Target="../tags/tag360.xml"/><Relationship Id="rId52" Type="http://schemas.openxmlformats.org/officeDocument/2006/relationships/tags" Target="../tags/tag368.xml"/><Relationship Id="rId60" Type="http://schemas.openxmlformats.org/officeDocument/2006/relationships/tags" Target="../tags/tag376.xml"/><Relationship Id="rId65" Type="http://schemas.openxmlformats.org/officeDocument/2006/relationships/tags" Target="../tags/tag381.xml"/><Relationship Id="rId73" Type="http://schemas.openxmlformats.org/officeDocument/2006/relationships/tags" Target="../tags/tag389.xml"/><Relationship Id="rId78" Type="http://schemas.openxmlformats.org/officeDocument/2006/relationships/tags" Target="../tags/tag394.xml"/><Relationship Id="rId81" Type="http://schemas.openxmlformats.org/officeDocument/2006/relationships/chart" Target="../charts/chart5.xml"/><Relationship Id="rId4" Type="http://schemas.openxmlformats.org/officeDocument/2006/relationships/tags" Target="../tags/tag320.xml"/><Relationship Id="rId9" Type="http://schemas.openxmlformats.org/officeDocument/2006/relationships/tags" Target="../tags/tag325.xml"/><Relationship Id="rId14" Type="http://schemas.openxmlformats.org/officeDocument/2006/relationships/tags" Target="../tags/tag330.xml"/><Relationship Id="rId22" Type="http://schemas.openxmlformats.org/officeDocument/2006/relationships/tags" Target="../tags/tag338.xml"/><Relationship Id="rId27" Type="http://schemas.openxmlformats.org/officeDocument/2006/relationships/tags" Target="../tags/tag343.xml"/><Relationship Id="rId30" Type="http://schemas.openxmlformats.org/officeDocument/2006/relationships/tags" Target="../tags/tag346.xml"/><Relationship Id="rId35" Type="http://schemas.openxmlformats.org/officeDocument/2006/relationships/tags" Target="../tags/tag351.xml"/><Relationship Id="rId43" Type="http://schemas.openxmlformats.org/officeDocument/2006/relationships/tags" Target="../tags/tag359.xml"/><Relationship Id="rId48" Type="http://schemas.openxmlformats.org/officeDocument/2006/relationships/tags" Target="../tags/tag364.xml"/><Relationship Id="rId56" Type="http://schemas.openxmlformats.org/officeDocument/2006/relationships/tags" Target="../tags/tag372.xml"/><Relationship Id="rId64" Type="http://schemas.openxmlformats.org/officeDocument/2006/relationships/tags" Target="../tags/tag380.xml"/><Relationship Id="rId69" Type="http://schemas.openxmlformats.org/officeDocument/2006/relationships/tags" Target="../tags/tag385.xml"/><Relationship Id="rId77" Type="http://schemas.openxmlformats.org/officeDocument/2006/relationships/tags" Target="../tags/tag393.xml"/><Relationship Id="rId8" Type="http://schemas.openxmlformats.org/officeDocument/2006/relationships/tags" Target="../tags/tag324.xml"/><Relationship Id="rId51" Type="http://schemas.openxmlformats.org/officeDocument/2006/relationships/tags" Target="../tags/tag367.xml"/><Relationship Id="rId72" Type="http://schemas.openxmlformats.org/officeDocument/2006/relationships/tags" Target="../tags/tag388.xml"/><Relationship Id="rId80" Type="http://schemas.openxmlformats.org/officeDocument/2006/relationships/slideLayout" Target="../slideLayouts/slideLayout5.xml"/><Relationship Id="rId3" Type="http://schemas.openxmlformats.org/officeDocument/2006/relationships/tags" Target="../tags/tag319.xml"/><Relationship Id="rId12" Type="http://schemas.openxmlformats.org/officeDocument/2006/relationships/tags" Target="../tags/tag328.xml"/><Relationship Id="rId17" Type="http://schemas.openxmlformats.org/officeDocument/2006/relationships/tags" Target="../tags/tag333.xml"/><Relationship Id="rId25" Type="http://schemas.openxmlformats.org/officeDocument/2006/relationships/tags" Target="../tags/tag341.xml"/><Relationship Id="rId33" Type="http://schemas.openxmlformats.org/officeDocument/2006/relationships/tags" Target="../tags/tag349.xml"/><Relationship Id="rId38" Type="http://schemas.openxmlformats.org/officeDocument/2006/relationships/tags" Target="../tags/tag354.xml"/><Relationship Id="rId46" Type="http://schemas.openxmlformats.org/officeDocument/2006/relationships/tags" Target="../tags/tag362.xml"/><Relationship Id="rId59" Type="http://schemas.openxmlformats.org/officeDocument/2006/relationships/tags" Target="../tags/tag375.xml"/><Relationship Id="rId67" Type="http://schemas.openxmlformats.org/officeDocument/2006/relationships/tags" Target="../tags/tag383.xml"/><Relationship Id="rId20" Type="http://schemas.openxmlformats.org/officeDocument/2006/relationships/tags" Target="../tags/tag336.xml"/><Relationship Id="rId41" Type="http://schemas.openxmlformats.org/officeDocument/2006/relationships/tags" Target="../tags/tag357.xml"/><Relationship Id="rId54" Type="http://schemas.openxmlformats.org/officeDocument/2006/relationships/tags" Target="../tags/tag370.xml"/><Relationship Id="rId62" Type="http://schemas.openxmlformats.org/officeDocument/2006/relationships/tags" Target="../tags/tag378.xml"/><Relationship Id="rId70" Type="http://schemas.openxmlformats.org/officeDocument/2006/relationships/tags" Target="../tags/tag386.xml"/><Relationship Id="rId75" Type="http://schemas.openxmlformats.org/officeDocument/2006/relationships/tags" Target="../tags/tag391.xml"/><Relationship Id="rId1" Type="http://schemas.openxmlformats.org/officeDocument/2006/relationships/tags" Target="../tags/tag317.xml"/><Relationship Id="rId6" Type="http://schemas.openxmlformats.org/officeDocument/2006/relationships/tags" Target="../tags/tag322.xml"/><Relationship Id="rId15" Type="http://schemas.openxmlformats.org/officeDocument/2006/relationships/tags" Target="../tags/tag331.xml"/><Relationship Id="rId23" Type="http://schemas.openxmlformats.org/officeDocument/2006/relationships/tags" Target="../tags/tag339.xml"/><Relationship Id="rId28" Type="http://schemas.openxmlformats.org/officeDocument/2006/relationships/tags" Target="../tags/tag344.xml"/><Relationship Id="rId36" Type="http://schemas.openxmlformats.org/officeDocument/2006/relationships/tags" Target="../tags/tag352.xml"/><Relationship Id="rId49" Type="http://schemas.openxmlformats.org/officeDocument/2006/relationships/tags" Target="../tags/tag365.xml"/><Relationship Id="rId57" Type="http://schemas.openxmlformats.org/officeDocument/2006/relationships/tags" Target="../tags/tag373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tags" Target="../tags/tag408.xml"/><Relationship Id="rId18" Type="http://schemas.openxmlformats.org/officeDocument/2006/relationships/tags" Target="../tags/tag413.xml"/><Relationship Id="rId26" Type="http://schemas.openxmlformats.org/officeDocument/2006/relationships/tags" Target="../tags/tag421.xml"/><Relationship Id="rId39" Type="http://schemas.openxmlformats.org/officeDocument/2006/relationships/tags" Target="../tags/tag434.xml"/><Relationship Id="rId21" Type="http://schemas.openxmlformats.org/officeDocument/2006/relationships/tags" Target="../tags/tag416.xml"/><Relationship Id="rId34" Type="http://schemas.openxmlformats.org/officeDocument/2006/relationships/tags" Target="../tags/tag429.xml"/><Relationship Id="rId42" Type="http://schemas.openxmlformats.org/officeDocument/2006/relationships/tags" Target="../tags/tag437.xml"/><Relationship Id="rId47" Type="http://schemas.openxmlformats.org/officeDocument/2006/relationships/tags" Target="../tags/tag442.xml"/><Relationship Id="rId50" Type="http://schemas.openxmlformats.org/officeDocument/2006/relationships/tags" Target="../tags/tag445.xml"/><Relationship Id="rId55" Type="http://schemas.openxmlformats.org/officeDocument/2006/relationships/tags" Target="../tags/tag450.xml"/><Relationship Id="rId63" Type="http://schemas.openxmlformats.org/officeDocument/2006/relationships/tags" Target="../tags/tag458.xml"/><Relationship Id="rId68" Type="http://schemas.openxmlformats.org/officeDocument/2006/relationships/tags" Target="../tags/tag463.xml"/><Relationship Id="rId76" Type="http://schemas.openxmlformats.org/officeDocument/2006/relationships/tags" Target="../tags/tag471.xml"/><Relationship Id="rId7" Type="http://schemas.openxmlformats.org/officeDocument/2006/relationships/tags" Target="../tags/tag402.xml"/><Relationship Id="rId71" Type="http://schemas.openxmlformats.org/officeDocument/2006/relationships/tags" Target="../tags/tag466.xml"/><Relationship Id="rId2" Type="http://schemas.openxmlformats.org/officeDocument/2006/relationships/tags" Target="../tags/tag397.xml"/><Relationship Id="rId16" Type="http://schemas.openxmlformats.org/officeDocument/2006/relationships/tags" Target="../tags/tag411.xml"/><Relationship Id="rId29" Type="http://schemas.openxmlformats.org/officeDocument/2006/relationships/tags" Target="../tags/tag424.xml"/><Relationship Id="rId11" Type="http://schemas.openxmlformats.org/officeDocument/2006/relationships/tags" Target="../tags/tag406.xml"/><Relationship Id="rId24" Type="http://schemas.openxmlformats.org/officeDocument/2006/relationships/tags" Target="../tags/tag419.xml"/><Relationship Id="rId32" Type="http://schemas.openxmlformats.org/officeDocument/2006/relationships/tags" Target="../tags/tag427.xml"/><Relationship Id="rId37" Type="http://schemas.openxmlformats.org/officeDocument/2006/relationships/tags" Target="../tags/tag432.xml"/><Relationship Id="rId40" Type="http://schemas.openxmlformats.org/officeDocument/2006/relationships/tags" Target="../tags/tag435.xml"/><Relationship Id="rId45" Type="http://schemas.openxmlformats.org/officeDocument/2006/relationships/tags" Target="../tags/tag440.xml"/><Relationship Id="rId53" Type="http://schemas.openxmlformats.org/officeDocument/2006/relationships/tags" Target="../tags/tag448.xml"/><Relationship Id="rId58" Type="http://schemas.openxmlformats.org/officeDocument/2006/relationships/tags" Target="../tags/tag453.xml"/><Relationship Id="rId66" Type="http://schemas.openxmlformats.org/officeDocument/2006/relationships/tags" Target="../tags/tag461.xml"/><Relationship Id="rId74" Type="http://schemas.openxmlformats.org/officeDocument/2006/relationships/tags" Target="../tags/tag469.xml"/><Relationship Id="rId79" Type="http://schemas.openxmlformats.org/officeDocument/2006/relationships/slideLayout" Target="../slideLayouts/slideLayout18.xml"/><Relationship Id="rId5" Type="http://schemas.openxmlformats.org/officeDocument/2006/relationships/tags" Target="../tags/tag400.xml"/><Relationship Id="rId61" Type="http://schemas.openxmlformats.org/officeDocument/2006/relationships/tags" Target="../tags/tag456.xml"/><Relationship Id="rId10" Type="http://schemas.openxmlformats.org/officeDocument/2006/relationships/tags" Target="../tags/tag405.xml"/><Relationship Id="rId19" Type="http://schemas.openxmlformats.org/officeDocument/2006/relationships/tags" Target="../tags/tag414.xml"/><Relationship Id="rId31" Type="http://schemas.openxmlformats.org/officeDocument/2006/relationships/tags" Target="../tags/tag426.xml"/><Relationship Id="rId44" Type="http://schemas.openxmlformats.org/officeDocument/2006/relationships/tags" Target="../tags/tag439.xml"/><Relationship Id="rId52" Type="http://schemas.openxmlformats.org/officeDocument/2006/relationships/tags" Target="../tags/tag447.xml"/><Relationship Id="rId60" Type="http://schemas.openxmlformats.org/officeDocument/2006/relationships/tags" Target="../tags/tag455.xml"/><Relationship Id="rId65" Type="http://schemas.openxmlformats.org/officeDocument/2006/relationships/tags" Target="../tags/tag460.xml"/><Relationship Id="rId73" Type="http://schemas.openxmlformats.org/officeDocument/2006/relationships/tags" Target="../tags/tag468.xml"/><Relationship Id="rId78" Type="http://schemas.openxmlformats.org/officeDocument/2006/relationships/tags" Target="../tags/tag473.xml"/><Relationship Id="rId4" Type="http://schemas.openxmlformats.org/officeDocument/2006/relationships/tags" Target="../tags/tag399.xml"/><Relationship Id="rId9" Type="http://schemas.openxmlformats.org/officeDocument/2006/relationships/tags" Target="../tags/tag404.xml"/><Relationship Id="rId14" Type="http://schemas.openxmlformats.org/officeDocument/2006/relationships/tags" Target="../tags/tag409.xml"/><Relationship Id="rId22" Type="http://schemas.openxmlformats.org/officeDocument/2006/relationships/tags" Target="../tags/tag417.xml"/><Relationship Id="rId27" Type="http://schemas.openxmlformats.org/officeDocument/2006/relationships/tags" Target="../tags/tag422.xml"/><Relationship Id="rId30" Type="http://schemas.openxmlformats.org/officeDocument/2006/relationships/tags" Target="../tags/tag425.xml"/><Relationship Id="rId35" Type="http://schemas.openxmlformats.org/officeDocument/2006/relationships/tags" Target="../tags/tag430.xml"/><Relationship Id="rId43" Type="http://schemas.openxmlformats.org/officeDocument/2006/relationships/tags" Target="../tags/tag438.xml"/><Relationship Id="rId48" Type="http://schemas.openxmlformats.org/officeDocument/2006/relationships/tags" Target="../tags/tag443.xml"/><Relationship Id="rId56" Type="http://schemas.openxmlformats.org/officeDocument/2006/relationships/tags" Target="../tags/tag451.xml"/><Relationship Id="rId64" Type="http://schemas.openxmlformats.org/officeDocument/2006/relationships/tags" Target="../tags/tag459.xml"/><Relationship Id="rId69" Type="http://schemas.openxmlformats.org/officeDocument/2006/relationships/tags" Target="../tags/tag464.xml"/><Relationship Id="rId77" Type="http://schemas.openxmlformats.org/officeDocument/2006/relationships/tags" Target="../tags/tag472.xml"/><Relationship Id="rId8" Type="http://schemas.openxmlformats.org/officeDocument/2006/relationships/tags" Target="../tags/tag403.xml"/><Relationship Id="rId51" Type="http://schemas.openxmlformats.org/officeDocument/2006/relationships/tags" Target="../tags/tag446.xml"/><Relationship Id="rId72" Type="http://schemas.openxmlformats.org/officeDocument/2006/relationships/tags" Target="../tags/tag467.xml"/><Relationship Id="rId80" Type="http://schemas.openxmlformats.org/officeDocument/2006/relationships/chart" Target="../charts/chart6.xml"/><Relationship Id="rId3" Type="http://schemas.openxmlformats.org/officeDocument/2006/relationships/tags" Target="../tags/tag398.xml"/><Relationship Id="rId12" Type="http://schemas.openxmlformats.org/officeDocument/2006/relationships/tags" Target="../tags/tag407.xml"/><Relationship Id="rId17" Type="http://schemas.openxmlformats.org/officeDocument/2006/relationships/tags" Target="../tags/tag412.xml"/><Relationship Id="rId25" Type="http://schemas.openxmlformats.org/officeDocument/2006/relationships/tags" Target="../tags/tag420.xml"/><Relationship Id="rId33" Type="http://schemas.openxmlformats.org/officeDocument/2006/relationships/tags" Target="../tags/tag428.xml"/><Relationship Id="rId38" Type="http://schemas.openxmlformats.org/officeDocument/2006/relationships/tags" Target="../tags/tag433.xml"/><Relationship Id="rId46" Type="http://schemas.openxmlformats.org/officeDocument/2006/relationships/tags" Target="../tags/tag441.xml"/><Relationship Id="rId59" Type="http://schemas.openxmlformats.org/officeDocument/2006/relationships/tags" Target="../tags/tag454.xml"/><Relationship Id="rId67" Type="http://schemas.openxmlformats.org/officeDocument/2006/relationships/tags" Target="../tags/tag462.xml"/><Relationship Id="rId20" Type="http://schemas.openxmlformats.org/officeDocument/2006/relationships/tags" Target="../tags/tag415.xml"/><Relationship Id="rId41" Type="http://schemas.openxmlformats.org/officeDocument/2006/relationships/tags" Target="../tags/tag436.xml"/><Relationship Id="rId54" Type="http://schemas.openxmlformats.org/officeDocument/2006/relationships/tags" Target="../tags/tag449.xml"/><Relationship Id="rId62" Type="http://schemas.openxmlformats.org/officeDocument/2006/relationships/tags" Target="../tags/tag457.xml"/><Relationship Id="rId70" Type="http://schemas.openxmlformats.org/officeDocument/2006/relationships/tags" Target="../tags/tag465.xml"/><Relationship Id="rId75" Type="http://schemas.openxmlformats.org/officeDocument/2006/relationships/tags" Target="../tags/tag470.xml"/><Relationship Id="rId1" Type="http://schemas.openxmlformats.org/officeDocument/2006/relationships/tags" Target="../tags/tag396.xml"/><Relationship Id="rId6" Type="http://schemas.openxmlformats.org/officeDocument/2006/relationships/tags" Target="../tags/tag401.xml"/><Relationship Id="rId15" Type="http://schemas.openxmlformats.org/officeDocument/2006/relationships/tags" Target="../tags/tag410.xml"/><Relationship Id="rId23" Type="http://schemas.openxmlformats.org/officeDocument/2006/relationships/tags" Target="../tags/tag418.xml"/><Relationship Id="rId28" Type="http://schemas.openxmlformats.org/officeDocument/2006/relationships/tags" Target="../tags/tag423.xml"/><Relationship Id="rId36" Type="http://schemas.openxmlformats.org/officeDocument/2006/relationships/tags" Target="../tags/tag431.xml"/><Relationship Id="rId49" Type="http://schemas.openxmlformats.org/officeDocument/2006/relationships/tags" Target="../tags/tag444.xml"/><Relationship Id="rId57" Type="http://schemas.openxmlformats.org/officeDocument/2006/relationships/tags" Target="../tags/tag45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A615C1-C904-0589-B49A-DF15FC1ED1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ов контейнер 1">
            <a:extLst>
              <a:ext uri="{FF2B5EF4-FFF2-40B4-BE49-F238E27FC236}">
                <a16:creationId xmlns:a16="http://schemas.microsoft.com/office/drawing/2014/main" id="{518CB126-AA5A-5616-3865-E7F847A3496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271880" y="5405022"/>
            <a:ext cx="7467600" cy="681454"/>
          </a:xfrm>
        </p:spPr>
        <p:txBody>
          <a:bodyPr/>
          <a:lstStyle/>
          <a:p>
            <a:r>
              <a:rPr lang="bg-BG" sz="3200" i="1" dirty="0"/>
              <a:t>Декември 2025</a:t>
            </a:r>
          </a:p>
        </p:txBody>
      </p:sp>
      <p:sp>
        <p:nvSpPr>
          <p:cNvPr id="6" name="Заглавие 2">
            <a:extLst>
              <a:ext uri="{FF2B5EF4-FFF2-40B4-BE49-F238E27FC236}">
                <a16:creationId xmlns:a16="http://schemas.microsoft.com/office/drawing/2014/main" id="{96C29E8F-D53F-BE1A-C4D1-3F7B5764DB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76568" y="868796"/>
            <a:ext cx="8658225" cy="3217429"/>
          </a:xfrm>
        </p:spPr>
        <p:txBody>
          <a:bodyPr/>
          <a:lstStyle/>
          <a:p>
            <a:r>
              <a:rPr lang="bg-BG" sz="3600" noProof="0" dirty="0"/>
              <a:t>МОНИТОРИНГ НА ОБЩЕСТВЕНИТЕ НАГЛАСИ И ПРЕДИЗВИКАТЕЛСТВАТА ПРЕД ГРАЖДАНИТЕ И БИЗНЕСА ПО ПОВОД ПРИСЪЕДИНЯВАНЕТО НА БЪЛГАРИЯ КЪМ ЕВРОЗОНАТА</a:t>
            </a:r>
            <a:endParaRPr lang="bg-BG" sz="4000" dirty="0"/>
          </a:p>
        </p:txBody>
      </p:sp>
      <p:sp>
        <p:nvSpPr>
          <p:cNvPr id="3" name="Заглавие 2">
            <a:extLst>
              <a:ext uri="{FF2B5EF4-FFF2-40B4-BE49-F238E27FC236}">
                <a16:creationId xmlns:a16="http://schemas.microsoft.com/office/drawing/2014/main" id="{BA9EAE32-CA82-D062-AF8B-B11906F8A49C}"/>
              </a:ext>
            </a:extLst>
          </p:cNvPr>
          <p:cNvSpPr txBox="1">
            <a:spLocks/>
          </p:cNvSpPr>
          <p:nvPr/>
        </p:nvSpPr>
        <p:spPr>
          <a:xfrm>
            <a:off x="2676568" y="4086225"/>
            <a:ext cx="8658225" cy="11049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bg-BG" sz="3200" i="1" dirty="0">
                <a:solidFill>
                  <a:schemeClr val="accent1"/>
                </a:solidFill>
              </a:rPr>
              <a:t>Основни резултати</a:t>
            </a:r>
            <a:endParaRPr lang="bg-BG" i="1" dirty="0"/>
          </a:p>
        </p:txBody>
      </p:sp>
    </p:spTree>
    <p:extLst>
      <p:ext uri="{BB962C8B-B14F-4D97-AF65-F5344CB8AC3E}">
        <p14:creationId xmlns:p14="http://schemas.microsoft.com/office/powerpoint/2010/main" val="84854205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256E5-0E91-1B0F-F841-2BF777DEC6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">
            <a:extLst>
              <a:ext uri="{FF2B5EF4-FFF2-40B4-BE49-F238E27FC236}">
                <a16:creationId xmlns:a16="http://schemas.microsoft.com/office/drawing/2014/main" id="{E6189883-3B9A-FAEC-A3DC-B68DE59B59EE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0" name="Freeform 1105">
              <a:extLst>
                <a:ext uri="{FF2B5EF4-FFF2-40B4-BE49-F238E27FC236}">
                  <a16:creationId xmlns:a16="http://schemas.microsoft.com/office/drawing/2014/main" id="{9BBB8AFE-5D08-5302-F63C-73CF6B5FACBA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" name="Freeform 1059">
              <a:extLst>
                <a:ext uri="{FF2B5EF4-FFF2-40B4-BE49-F238E27FC236}">
                  <a16:creationId xmlns:a16="http://schemas.microsoft.com/office/drawing/2014/main" id="{01EE6007-8489-16F2-C999-3BB2C1713D5B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2" name="Group 1032">
              <a:extLst>
                <a:ext uri="{FF2B5EF4-FFF2-40B4-BE49-F238E27FC236}">
                  <a16:creationId xmlns:a16="http://schemas.microsoft.com/office/drawing/2014/main" id="{06ACFF6B-F8C7-A87B-80B2-1C7186494917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90" name="Freeform 1033">
                <a:extLst>
                  <a:ext uri="{FF2B5EF4-FFF2-40B4-BE49-F238E27FC236}">
                    <a16:creationId xmlns:a16="http://schemas.microsoft.com/office/drawing/2014/main" id="{7B5073A8-0354-C54C-EFCC-4F56670F2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1" name="Freeform 1034">
                <a:extLst>
                  <a:ext uri="{FF2B5EF4-FFF2-40B4-BE49-F238E27FC236}">
                    <a16:creationId xmlns:a16="http://schemas.microsoft.com/office/drawing/2014/main" id="{0440AEB5-64F9-A06B-667E-E17F588CE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3" name="Freeform 1035">
              <a:extLst>
                <a:ext uri="{FF2B5EF4-FFF2-40B4-BE49-F238E27FC236}">
                  <a16:creationId xmlns:a16="http://schemas.microsoft.com/office/drawing/2014/main" id="{C39348AB-FE17-C980-2730-D30FB256F728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37">
              <a:extLst>
                <a:ext uri="{FF2B5EF4-FFF2-40B4-BE49-F238E27FC236}">
                  <a16:creationId xmlns:a16="http://schemas.microsoft.com/office/drawing/2014/main" id="{2F33B43A-3C76-AA76-986F-150C66E6B356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39">
              <a:extLst>
                <a:ext uri="{FF2B5EF4-FFF2-40B4-BE49-F238E27FC236}">
                  <a16:creationId xmlns:a16="http://schemas.microsoft.com/office/drawing/2014/main" id="{201DD206-D31A-4B95-63E5-36EE140EC2C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0">
              <a:extLst>
                <a:ext uri="{FF2B5EF4-FFF2-40B4-BE49-F238E27FC236}">
                  <a16:creationId xmlns:a16="http://schemas.microsoft.com/office/drawing/2014/main" id="{B928E703-48BA-2A30-30CE-3FF055291DC7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1">
              <a:extLst>
                <a:ext uri="{FF2B5EF4-FFF2-40B4-BE49-F238E27FC236}">
                  <a16:creationId xmlns:a16="http://schemas.microsoft.com/office/drawing/2014/main" id="{525E066F-2126-8CBA-3346-C238A8E540E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2">
              <a:extLst>
                <a:ext uri="{FF2B5EF4-FFF2-40B4-BE49-F238E27FC236}">
                  <a16:creationId xmlns:a16="http://schemas.microsoft.com/office/drawing/2014/main" id="{49CA207E-DC28-7C1B-03B9-FDB39B1DF98C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3">
              <a:extLst>
                <a:ext uri="{FF2B5EF4-FFF2-40B4-BE49-F238E27FC236}">
                  <a16:creationId xmlns:a16="http://schemas.microsoft.com/office/drawing/2014/main" id="{1CFFEB6C-D3A3-61E5-1CE2-B5A780ED436C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4">
              <a:extLst>
                <a:ext uri="{FF2B5EF4-FFF2-40B4-BE49-F238E27FC236}">
                  <a16:creationId xmlns:a16="http://schemas.microsoft.com/office/drawing/2014/main" id="{89396D5E-E204-6352-1A92-D43223B750BF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5">
              <a:extLst>
                <a:ext uri="{FF2B5EF4-FFF2-40B4-BE49-F238E27FC236}">
                  <a16:creationId xmlns:a16="http://schemas.microsoft.com/office/drawing/2014/main" id="{157B0EB3-D11C-86A8-5D02-BE022F26FFA9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6">
              <a:extLst>
                <a:ext uri="{FF2B5EF4-FFF2-40B4-BE49-F238E27FC236}">
                  <a16:creationId xmlns:a16="http://schemas.microsoft.com/office/drawing/2014/main" id="{E4D1D5F7-4E14-FE4E-C47A-EDE7DDBFF4D1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7">
              <a:extLst>
                <a:ext uri="{FF2B5EF4-FFF2-40B4-BE49-F238E27FC236}">
                  <a16:creationId xmlns:a16="http://schemas.microsoft.com/office/drawing/2014/main" id="{342C20C4-753D-20F0-665F-B5D3F4B5AF5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48">
              <a:extLst>
                <a:ext uri="{FF2B5EF4-FFF2-40B4-BE49-F238E27FC236}">
                  <a16:creationId xmlns:a16="http://schemas.microsoft.com/office/drawing/2014/main" id="{7294F9FD-AD2F-DAA6-0937-A3441A4430AB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49">
              <a:extLst>
                <a:ext uri="{FF2B5EF4-FFF2-40B4-BE49-F238E27FC236}">
                  <a16:creationId xmlns:a16="http://schemas.microsoft.com/office/drawing/2014/main" id="{2692BD5A-9BAA-77CC-8637-BD30174FFD25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0">
              <a:extLst>
                <a:ext uri="{FF2B5EF4-FFF2-40B4-BE49-F238E27FC236}">
                  <a16:creationId xmlns:a16="http://schemas.microsoft.com/office/drawing/2014/main" id="{7853031A-AD74-7D24-229C-9EC896E1C2D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1">
              <a:extLst>
                <a:ext uri="{FF2B5EF4-FFF2-40B4-BE49-F238E27FC236}">
                  <a16:creationId xmlns:a16="http://schemas.microsoft.com/office/drawing/2014/main" id="{12A55323-47A9-3033-AD8F-73F57CD135BE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3">
              <a:extLst>
                <a:ext uri="{FF2B5EF4-FFF2-40B4-BE49-F238E27FC236}">
                  <a16:creationId xmlns:a16="http://schemas.microsoft.com/office/drawing/2014/main" id="{3A27FD33-3F32-82CD-807F-43937BCF174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55">
              <a:extLst>
                <a:ext uri="{FF2B5EF4-FFF2-40B4-BE49-F238E27FC236}">
                  <a16:creationId xmlns:a16="http://schemas.microsoft.com/office/drawing/2014/main" id="{66EA8D3C-68B6-3834-5591-E2AB30893A80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57">
              <a:extLst>
                <a:ext uri="{FF2B5EF4-FFF2-40B4-BE49-F238E27FC236}">
                  <a16:creationId xmlns:a16="http://schemas.microsoft.com/office/drawing/2014/main" id="{91BFD519-E57E-DF13-0559-5EFECC9B035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1">
              <a:extLst>
                <a:ext uri="{FF2B5EF4-FFF2-40B4-BE49-F238E27FC236}">
                  <a16:creationId xmlns:a16="http://schemas.microsoft.com/office/drawing/2014/main" id="{04066A00-73F5-E9BB-9869-22BB2630EF3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2">
              <a:extLst>
                <a:ext uri="{FF2B5EF4-FFF2-40B4-BE49-F238E27FC236}">
                  <a16:creationId xmlns:a16="http://schemas.microsoft.com/office/drawing/2014/main" id="{81AEC8EE-B156-D2FD-FDCC-27139C93418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3">
              <a:extLst>
                <a:ext uri="{FF2B5EF4-FFF2-40B4-BE49-F238E27FC236}">
                  <a16:creationId xmlns:a16="http://schemas.microsoft.com/office/drawing/2014/main" id="{08A83648-4B40-C840-668B-85DB63FAA2AF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4">
              <a:extLst>
                <a:ext uri="{FF2B5EF4-FFF2-40B4-BE49-F238E27FC236}">
                  <a16:creationId xmlns:a16="http://schemas.microsoft.com/office/drawing/2014/main" id="{22C4BD0C-376F-25C2-3565-A8D462096888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5">
              <a:extLst>
                <a:ext uri="{FF2B5EF4-FFF2-40B4-BE49-F238E27FC236}">
                  <a16:creationId xmlns:a16="http://schemas.microsoft.com/office/drawing/2014/main" id="{D9712647-2748-A53E-0284-56FFFE391FE5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6">
              <a:extLst>
                <a:ext uri="{FF2B5EF4-FFF2-40B4-BE49-F238E27FC236}">
                  <a16:creationId xmlns:a16="http://schemas.microsoft.com/office/drawing/2014/main" id="{38B846CE-EE89-66E6-ADFC-2506358ABF46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67">
              <a:extLst>
                <a:ext uri="{FF2B5EF4-FFF2-40B4-BE49-F238E27FC236}">
                  <a16:creationId xmlns:a16="http://schemas.microsoft.com/office/drawing/2014/main" id="{D99CEFE0-1DC8-1CF4-B7F0-FDFC49B7432F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69">
              <a:extLst>
                <a:ext uri="{FF2B5EF4-FFF2-40B4-BE49-F238E27FC236}">
                  <a16:creationId xmlns:a16="http://schemas.microsoft.com/office/drawing/2014/main" id="{39C7A271-0441-C35C-7C45-1B25F4CFC1A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0">
              <a:extLst>
                <a:ext uri="{FF2B5EF4-FFF2-40B4-BE49-F238E27FC236}">
                  <a16:creationId xmlns:a16="http://schemas.microsoft.com/office/drawing/2014/main" id="{ACA8702A-2B01-20F5-EF46-B0B510D1164E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1">
              <a:extLst>
                <a:ext uri="{FF2B5EF4-FFF2-40B4-BE49-F238E27FC236}">
                  <a16:creationId xmlns:a16="http://schemas.microsoft.com/office/drawing/2014/main" id="{1252C37E-9D00-361F-5700-50E9A6B2FF8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3">
              <a:extLst>
                <a:ext uri="{FF2B5EF4-FFF2-40B4-BE49-F238E27FC236}">
                  <a16:creationId xmlns:a16="http://schemas.microsoft.com/office/drawing/2014/main" id="{6E092896-7494-7817-86B5-F13BE4AB38C1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4">
              <a:extLst>
                <a:ext uri="{FF2B5EF4-FFF2-40B4-BE49-F238E27FC236}">
                  <a16:creationId xmlns:a16="http://schemas.microsoft.com/office/drawing/2014/main" id="{E5DD976B-7B2E-D1D1-F17B-F1A741083C82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6">
              <a:extLst>
                <a:ext uri="{FF2B5EF4-FFF2-40B4-BE49-F238E27FC236}">
                  <a16:creationId xmlns:a16="http://schemas.microsoft.com/office/drawing/2014/main" id="{06BEB8E4-EE3F-CBDF-1249-58956EEB945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77">
              <a:extLst>
                <a:ext uri="{FF2B5EF4-FFF2-40B4-BE49-F238E27FC236}">
                  <a16:creationId xmlns:a16="http://schemas.microsoft.com/office/drawing/2014/main" id="{B59A23E7-30CE-C273-5E49-17EC3C6A5F55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78">
              <a:extLst>
                <a:ext uri="{FF2B5EF4-FFF2-40B4-BE49-F238E27FC236}">
                  <a16:creationId xmlns:a16="http://schemas.microsoft.com/office/drawing/2014/main" id="{4692594C-ABBB-0F26-59A5-64F778D058C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0">
              <a:extLst>
                <a:ext uri="{FF2B5EF4-FFF2-40B4-BE49-F238E27FC236}">
                  <a16:creationId xmlns:a16="http://schemas.microsoft.com/office/drawing/2014/main" id="{3F5C38F3-808F-93DD-C6F4-17C3564E48D4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2">
              <a:extLst>
                <a:ext uri="{FF2B5EF4-FFF2-40B4-BE49-F238E27FC236}">
                  <a16:creationId xmlns:a16="http://schemas.microsoft.com/office/drawing/2014/main" id="{B69E97AC-D44C-F24E-3CA4-27C96B7F089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4">
              <a:extLst>
                <a:ext uri="{FF2B5EF4-FFF2-40B4-BE49-F238E27FC236}">
                  <a16:creationId xmlns:a16="http://schemas.microsoft.com/office/drawing/2014/main" id="{5B18D9BF-8F9B-A15B-F059-7901DBE4D98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5">
              <a:extLst>
                <a:ext uri="{FF2B5EF4-FFF2-40B4-BE49-F238E27FC236}">
                  <a16:creationId xmlns:a16="http://schemas.microsoft.com/office/drawing/2014/main" id="{C2392664-DDFF-8BF5-2EB1-557759912CF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6">
              <a:extLst>
                <a:ext uri="{FF2B5EF4-FFF2-40B4-BE49-F238E27FC236}">
                  <a16:creationId xmlns:a16="http://schemas.microsoft.com/office/drawing/2014/main" id="{ED734A3F-E456-64EF-7E06-695697F48551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7">
              <a:extLst>
                <a:ext uri="{FF2B5EF4-FFF2-40B4-BE49-F238E27FC236}">
                  <a16:creationId xmlns:a16="http://schemas.microsoft.com/office/drawing/2014/main" id="{24547589-B448-7B4D-A753-2AEDB15AD97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88">
              <a:extLst>
                <a:ext uri="{FF2B5EF4-FFF2-40B4-BE49-F238E27FC236}">
                  <a16:creationId xmlns:a16="http://schemas.microsoft.com/office/drawing/2014/main" id="{8CC8EA7E-C054-1C5B-9DE9-54E49518FCDF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89">
              <a:extLst>
                <a:ext uri="{FF2B5EF4-FFF2-40B4-BE49-F238E27FC236}">
                  <a16:creationId xmlns:a16="http://schemas.microsoft.com/office/drawing/2014/main" id="{08E3036D-9FDD-3836-7834-A45F4BA22152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1">
              <a:extLst>
                <a:ext uri="{FF2B5EF4-FFF2-40B4-BE49-F238E27FC236}">
                  <a16:creationId xmlns:a16="http://schemas.microsoft.com/office/drawing/2014/main" id="{A5229BE9-3DF2-1EF3-4906-E6DBBC420A83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3">
              <a:extLst>
                <a:ext uri="{FF2B5EF4-FFF2-40B4-BE49-F238E27FC236}">
                  <a16:creationId xmlns:a16="http://schemas.microsoft.com/office/drawing/2014/main" id="{DC700D8A-E439-A520-66BA-3B85AAB3E7F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4">
              <a:extLst>
                <a:ext uri="{FF2B5EF4-FFF2-40B4-BE49-F238E27FC236}">
                  <a16:creationId xmlns:a16="http://schemas.microsoft.com/office/drawing/2014/main" id="{F1CE488D-207E-5A5F-B7F9-7B2E2EDAE67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6">
              <a:extLst>
                <a:ext uri="{FF2B5EF4-FFF2-40B4-BE49-F238E27FC236}">
                  <a16:creationId xmlns:a16="http://schemas.microsoft.com/office/drawing/2014/main" id="{A0806AD1-D6CC-F32A-27F4-169371BAB3D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097">
              <a:extLst>
                <a:ext uri="{FF2B5EF4-FFF2-40B4-BE49-F238E27FC236}">
                  <a16:creationId xmlns:a16="http://schemas.microsoft.com/office/drawing/2014/main" id="{157FA2A6-2BC5-F9F7-5919-40C5541ADF52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099">
              <a:extLst>
                <a:ext uri="{FF2B5EF4-FFF2-40B4-BE49-F238E27FC236}">
                  <a16:creationId xmlns:a16="http://schemas.microsoft.com/office/drawing/2014/main" id="{EB7FED1F-33CD-AB5C-062B-944627B7471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1">
              <a:extLst>
                <a:ext uri="{FF2B5EF4-FFF2-40B4-BE49-F238E27FC236}">
                  <a16:creationId xmlns:a16="http://schemas.microsoft.com/office/drawing/2014/main" id="{80AAAEFC-0D72-B9F7-0F80-5B59F1C51272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3">
              <a:extLst>
                <a:ext uri="{FF2B5EF4-FFF2-40B4-BE49-F238E27FC236}">
                  <a16:creationId xmlns:a16="http://schemas.microsoft.com/office/drawing/2014/main" id="{DFC5D32A-00ED-A195-BBB9-487448C21EE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07">
              <a:extLst>
                <a:ext uri="{FF2B5EF4-FFF2-40B4-BE49-F238E27FC236}">
                  <a16:creationId xmlns:a16="http://schemas.microsoft.com/office/drawing/2014/main" id="{DD8F3616-AE17-AA9A-85DD-08A19483CBF1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09">
              <a:extLst>
                <a:ext uri="{FF2B5EF4-FFF2-40B4-BE49-F238E27FC236}">
                  <a16:creationId xmlns:a16="http://schemas.microsoft.com/office/drawing/2014/main" id="{4ACF0A64-13BC-FCDD-9030-530902D8F76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0">
              <a:extLst>
                <a:ext uri="{FF2B5EF4-FFF2-40B4-BE49-F238E27FC236}">
                  <a16:creationId xmlns:a16="http://schemas.microsoft.com/office/drawing/2014/main" id="{16577B7E-A85D-E133-241E-9E18D36966C3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1">
              <a:extLst>
                <a:ext uri="{FF2B5EF4-FFF2-40B4-BE49-F238E27FC236}">
                  <a16:creationId xmlns:a16="http://schemas.microsoft.com/office/drawing/2014/main" id="{D599092D-DE29-BF85-A356-BD5A75167EFD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2">
              <a:extLst>
                <a:ext uri="{FF2B5EF4-FFF2-40B4-BE49-F238E27FC236}">
                  <a16:creationId xmlns:a16="http://schemas.microsoft.com/office/drawing/2014/main" id="{3E53DC0A-A265-0250-F0A0-0766AB7E2683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3">
              <a:extLst>
                <a:ext uri="{FF2B5EF4-FFF2-40B4-BE49-F238E27FC236}">
                  <a16:creationId xmlns:a16="http://schemas.microsoft.com/office/drawing/2014/main" id="{2E79840F-40A7-B165-32D9-96BCEC8FCE3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4">
              <a:extLst>
                <a:ext uri="{FF2B5EF4-FFF2-40B4-BE49-F238E27FC236}">
                  <a16:creationId xmlns:a16="http://schemas.microsoft.com/office/drawing/2014/main" id="{3BEDC839-A793-6BA2-0796-85563F01761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16">
              <a:extLst>
                <a:ext uri="{FF2B5EF4-FFF2-40B4-BE49-F238E27FC236}">
                  <a16:creationId xmlns:a16="http://schemas.microsoft.com/office/drawing/2014/main" id="{006F1C02-9F89-200A-6720-1500F6D19084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18">
              <a:extLst>
                <a:ext uri="{FF2B5EF4-FFF2-40B4-BE49-F238E27FC236}">
                  <a16:creationId xmlns:a16="http://schemas.microsoft.com/office/drawing/2014/main" id="{CDC4E426-77B3-7CE9-064B-19769D342E2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0">
              <a:extLst>
                <a:ext uri="{FF2B5EF4-FFF2-40B4-BE49-F238E27FC236}">
                  <a16:creationId xmlns:a16="http://schemas.microsoft.com/office/drawing/2014/main" id="{987E4BA3-C379-9E26-8D6A-85608EFA977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2">
              <a:extLst>
                <a:ext uri="{FF2B5EF4-FFF2-40B4-BE49-F238E27FC236}">
                  <a16:creationId xmlns:a16="http://schemas.microsoft.com/office/drawing/2014/main" id="{BBEF2A8D-5A65-4218-3CB6-D02A5FB0C4E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3" name="Freeform 1123">
              <a:extLst>
                <a:ext uri="{FF2B5EF4-FFF2-40B4-BE49-F238E27FC236}">
                  <a16:creationId xmlns:a16="http://schemas.microsoft.com/office/drawing/2014/main" id="{8344F714-81A0-C2F2-848E-473AC2980CE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4" name="Freeform 1126">
              <a:extLst>
                <a:ext uri="{FF2B5EF4-FFF2-40B4-BE49-F238E27FC236}">
                  <a16:creationId xmlns:a16="http://schemas.microsoft.com/office/drawing/2014/main" id="{FD005363-87E0-1FC0-D7D4-7743AB7AFEB4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5" name="Group 1127">
              <a:extLst>
                <a:ext uri="{FF2B5EF4-FFF2-40B4-BE49-F238E27FC236}">
                  <a16:creationId xmlns:a16="http://schemas.microsoft.com/office/drawing/2014/main" id="{655F5694-F82E-50EB-E48E-AF9CB72701AE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8" name="Freeform 1128">
                <a:extLst>
                  <a:ext uri="{FF2B5EF4-FFF2-40B4-BE49-F238E27FC236}">
                    <a16:creationId xmlns:a16="http://schemas.microsoft.com/office/drawing/2014/main" id="{EB730AAC-896A-4CDA-6D69-CEFC4C16E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9" name="Freeform 1129">
                <a:extLst>
                  <a:ext uri="{FF2B5EF4-FFF2-40B4-BE49-F238E27FC236}">
                    <a16:creationId xmlns:a16="http://schemas.microsoft.com/office/drawing/2014/main" id="{FE1353A2-5013-C403-26F3-64045A00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6" name="Freeform 1130">
              <a:extLst>
                <a:ext uri="{FF2B5EF4-FFF2-40B4-BE49-F238E27FC236}">
                  <a16:creationId xmlns:a16="http://schemas.microsoft.com/office/drawing/2014/main" id="{34DFAB06-0236-B8D3-B9F9-0E52B74AC9FB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1">
              <a:extLst>
                <a:ext uri="{FF2B5EF4-FFF2-40B4-BE49-F238E27FC236}">
                  <a16:creationId xmlns:a16="http://schemas.microsoft.com/office/drawing/2014/main" id="{1D6412C4-8EF7-E125-00BC-99F01B37F510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2">
              <a:extLst>
                <a:ext uri="{FF2B5EF4-FFF2-40B4-BE49-F238E27FC236}">
                  <a16:creationId xmlns:a16="http://schemas.microsoft.com/office/drawing/2014/main" id="{D454B6CD-B9C1-3130-B0E9-938B80BB44E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3">
              <a:extLst>
                <a:ext uri="{FF2B5EF4-FFF2-40B4-BE49-F238E27FC236}">
                  <a16:creationId xmlns:a16="http://schemas.microsoft.com/office/drawing/2014/main" id="{6CED42AA-529D-3D9E-E026-3A64EE3EA547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4">
              <a:extLst>
                <a:ext uri="{FF2B5EF4-FFF2-40B4-BE49-F238E27FC236}">
                  <a16:creationId xmlns:a16="http://schemas.microsoft.com/office/drawing/2014/main" id="{E64F2329-F686-D880-48A7-B790333A88D2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5">
              <a:extLst>
                <a:ext uri="{FF2B5EF4-FFF2-40B4-BE49-F238E27FC236}">
                  <a16:creationId xmlns:a16="http://schemas.microsoft.com/office/drawing/2014/main" id="{C5CF8EA4-8C36-D91E-E103-205A50E221DF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6">
              <a:extLst>
                <a:ext uri="{FF2B5EF4-FFF2-40B4-BE49-F238E27FC236}">
                  <a16:creationId xmlns:a16="http://schemas.microsoft.com/office/drawing/2014/main" id="{F3FBFDD7-2ACD-2CA5-5CE4-EA6A2E69851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7">
              <a:extLst>
                <a:ext uri="{FF2B5EF4-FFF2-40B4-BE49-F238E27FC236}">
                  <a16:creationId xmlns:a16="http://schemas.microsoft.com/office/drawing/2014/main" id="{FDF8359E-DE6C-22BA-5466-50AF28B52294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38">
              <a:extLst>
                <a:ext uri="{FF2B5EF4-FFF2-40B4-BE49-F238E27FC236}">
                  <a16:creationId xmlns:a16="http://schemas.microsoft.com/office/drawing/2014/main" id="{2032E32A-78E1-46B3-D49A-35219A42A90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5" name="Freeform 1139">
              <a:extLst>
                <a:ext uri="{FF2B5EF4-FFF2-40B4-BE49-F238E27FC236}">
                  <a16:creationId xmlns:a16="http://schemas.microsoft.com/office/drawing/2014/main" id="{C639291C-3633-A8CE-3EBA-ADD52C1D8A0C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6" name="Freeform 1140">
              <a:extLst>
                <a:ext uri="{FF2B5EF4-FFF2-40B4-BE49-F238E27FC236}">
                  <a16:creationId xmlns:a16="http://schemas.microsoft.com/office/drawing/2014/main" id="{9AC1DEAC-1A91-B7A1-409F-0B21BBD4B1F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7" name="Freeform 1146">
              <a:extLst>
                <a:ext uri="{FF2B5EF4-FFF2-40B4-BE49-F238E27FC236}">
                  <a16:creationId xmlns:a16="http://schemas.microsoft.com/office/drawing/2014/main" id="{688CBB34-B6EE-27AA-ACA3-3815D10EB08C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8A422ED-1E98-FFFC-D2FC-9BDC74BE33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024" y="75407"/>
            <a:ext cx="10563294" cy="744884"/>
          </a:xfrm>
        </p:spPr>
        <p:txBody>
          <a:bodyPr/>
          <a:lstStyle/>
          <a:p>
            <a:r>
              <a:rPr lang="bg-BG" noProof="0" dirty="0"/>
              <a:t>Всеки четвърти (ок. 1 300 000) предпочита обмен на парични средства в брой, а не по банков път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927846-4854-4883-5695-1E206EBC60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А как бихте предпочели да обмените наличните си левове?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26B661-540C-8530-BDBF-A334F8C02B4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10</a:t>
            </a:fld>
            <a:endParaRPr lang="bg-BG" noProof="0" dirty="0"/>
          </a:p>
        </p:txBody>
      </p:sp>
      <p:graphicFrame>
        <p:nvGraphicFramePr>
          <p:cNvPr id="8" name="Chart Placeholder 14">
            <a:extLst>
              <a:ext uri="{FF2B5EF4-FFF2-40B4-BE49-F238E27FC236}">
                <a16:creationId xmlns:a16="http://schemas.microsoft.com/office/drawing/2014/main" id="{61858A68-0835-ECF3-5F97-2E8ADC36E3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7185950"/>
              </p:ext>
            </p:extLst>
          </p:nvPr>
        </p:nvGraphicFramePr>
        <p:xfrm>
          <a:off x="456906" y="1221338"/>
          <a:ext cx="10449906" cy="5095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5" name="Блоксхема: памет с последователен достъп 4">
            <a:extLst>
              <a:ext uri="{FF2B5EF4-FFF2-40B4-BE49-F238E27FC236}">
                <a16:creationId xmlns:a16="http://schemas.microsoft.com/office/drawing/2014/main" id="{6C344306-BA02-3702-1F10-46BC5C455E4F}"/>
              </a:ext>
            </a:extLst>
          </p:cNvPr>
          <p:cNvSpPr/>
          <p:nvPr/>
        </p:nvSpPr>
        <p:spPr>
          <a:xfrm>
            <a:off x="2133600" y="2819400"/>
            <a:ext cx="1948543" cy="1023257"/>
          </a:xfrm>
          <a:prstGeom prst="flowChartMagneticTape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8961503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4C7A99-29CD-75F0-ADA4-842C481E48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2">
            <a:extLst>
              <a:ext uri="{FF2B5EF4-FFF2-40B4-BE49-F238E27FC236}">
                <a16:creationId xmlns:a16="http://schemas.microsoft.com/office/drawing/2014/main" id="{CFBE97BF-3207-D82A-0475-9B5AADE87F84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5" name="Freeform 1105">
              <a:extLst>
                <a:ext uri="{FF2B5EF4-FFF2-40B4-BE49-F238E27FC236}">
                  <a16:creationId xmlns:a16="http://schemas.microsoft.com/office/drawing/2014/main" id="{8427DDEE-DA71-2E08-517F-347F1026F8BD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59">
              <a:extLst>
                <a:ext uri="{FF2B5EF4-FFF2-40B4-BE49-F238E27FC236}">
                  <a16:creationId xmlns:a16="http://schemas.microsoft.com/office/drawing/2014/main" id="{D7B785BB-D0D3-4472-3A9A-5D8CB1C467AD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29">
              <a:extLst>
                <a:ext uri="{FF2B5EF4-FFF2-40B4-BE49-F238E27FC236}">
                  <a16:creationId xmlns:a16="http://schemas.microsoft.com/office/drawing/2014/main" id="{5C090FF0-05BF-8A86-7073-59AD818DCBB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8" name="Group 1032">
              <a:extLst>
                <a:ext uri="{FF2B5EF4-FFF2-40B4-BE49-F238E27FC236}">
                  <a16:creationId xmlns:a16="http://schemas.microsoft.com/office/drawing/2014/main" id="{744F541A-49C0-85EF-9331-D729B1E18AED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96" name="Freeform 1033">
                <a:extLst>
                  <a:ext uri="{FF2B5EF4-FFF2-40B4-BE49-F238E27FC236}">
                    <a16:creationId xmlns:a16="http://schemas.microsoft.com/office/drawing/2014/main" id="{13939830-E33C-5595-C0E9-FDA96F8E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7" name="Freeform 1034">
                <a:extLst>
                  <a:ext uri="{FF2B5EF4-FFF2-40B4-BE49-F238E27FC236}">
                    <a16:creationId xmlns:a16="http://schemas.microsoft.com/office/drawing/2014/main" id="{34F6FBBA-B2AE-9D03-232A-C7B9C6863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9" name="Freeform 1035">
              <a:extLst>
                <a:ext uri="{FF2B5EF4-FFF2-40B4-BE49-F238E27FC236}">
                  <a16:creationId xmlns:a16="http://schemas.microsoft.com/office/drawing/2014/main" id="{804C5DD3-C6C6-DC95-3F3D-E5BC7FD233C4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37">
              <a:extLst>
                <a:ext uri="{FF2B5EF4-FFF2-40B4-BE49-F238E27FC236}">
                  <a16:creationId xmlns:a16="http://schemas.microsoft.com/office/drawing/2014/main" id="{C85C743A-6579-4A27-56A1-9114FCE4ABE1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39">
              <a:extLst>
                <a:ext uri="{FF2B5EF4-FFF2-40B4-BE49-F238E27FC236}">
                  <a16:creationId xmlns:a16="http://schemas.microsoft.com/office/drawing/2014/main" id="{EDF0B568-20F2-7666-8358-1CB56012C934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0">
              <a:extLst>
                <a:ext uri="{FF2B5EF4-FFF2-40B4-BE49-F238E27FC236}">
                  <a16:creationId xmlns:a16="http://schemas.microsoft.com/office/drawing/2014/main" id="{E808713B-1651-09D6-77C4-893BC64DC7A2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1">
              <a:extLst>
                <a:ext uri="{FF2B5EF4-FFF2-40B4-BE49-F238E27FC236}">
                  <a16:creationId xmlns:a16="http://schemas.microsoft.com/office/drawing/2014/main" id="{D0DB6793-44FF-A747-FD68-BDC73D7996F0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42">
              <a:extLst>
                <a:ext uri="{FF2B5EF4-FFF2-40B4-BE49-F238E27FC236}">
                  <a16:creationId xmlns:a16="http://schemas.microsoft.com/office/drawing/2014/main" id="{BA6870E5-9C15-E233-E74F-9DB9B6484179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43">
              <a:extLst>
                <a:ext uri="{FF2B5EF4-FFF2-40B4-BE49-F238E27FC236}">
                  <a16:creationId xmlns:a16="http://schemas.microsoft.com/office/drawing/2014/main" id="{EF9D05BC-76CA-F3BD-6F4B-F9DE57814260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44">
              <a:extLst>
                <a:ext uri="{FF2B5EF4-FFF2-40B4-BE49-F238E27FC236}">
                  <a16:creationId xmlns:a16="http://schemas.microsoft.com/office/drawing/2014/main" id="{30818FAC-5CE6-8273-8A73-C837D62887E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45">
              <a:extLst>
                <a:ext uri="{FF2B5EF4-FFF2-40B4-BE49-F238E27FC236}">
                  <a16:creationId xmlns:a16="http://schemas.microsoft.com/office/drawing/2014/main" id="{7364C5E5-9171-96DE-7B72-EF438CC2CEA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46">
              <a:extLst>
                <a:ext uri="{FF2B5EF4-FFF2-40B4-BE49-F238E27FC236}">
                  <a16:creationId xmlns:a16="http://schemas.microsoft.com/office/drawing/2014/main" id="{DA1AF743-3137-8079-4F77-609F1F516DA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47">
              <a:extLst>
                <a:ext uri="{FF2B5EF4-FFF2-40B4-BE49-F238E27FC236}">
                  <a16:creationId xmlns:a16="http://schemas.microsoft.com/office/drawing/2014/main" id="{D58F2FC7-73BC-CB2D-5219-46E256F123B9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48">
              <a:extLst>
                <a:ext uri="{FF2B5EF4-FFF2-40B4-BE49-F238E27FC236}">
                  <a16:creationId xmlns:a16="http://schemas.microsoft.com/office/drawing/2014/main" id="{0A65A2AD-3629-F88D-A91C-DB984EEBEDDF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49">
              <a:extLst>
                <a:ext uri="{FF2B5EF4-FFF2-40B4-BE49-F238E27FC236}">
                  <a16:creationId xmlns:a16="http://schemas.microsoft.com/office/drawing/2014/main" id="{DF909F02-54D1-6324-ECE5-4570ACDF53E6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50">
              <a:extLst>
                <a:ext uri="{FF2B5EF4-FFF2-40B4-BE49-F238E27FC236}">
                  <a16:creationId xmlns:a16="http://schemas.microsoft.com/office/drawing/2014/main" id="{A1A1472C-2959-6127-3C49-233846FCB37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51">
              <a:extLst>
                <a:ext uri="{FF2B5EF4-FFF2-40B4-BE49-F238E27FC236}">
                  <a16:creationId xmlns:a16="http://schemas.microsoft.com/office/drawing/2014/main" id="{3D9BB5F2-E0D8-67C6-63F2-35AAEDB23BB9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53">
              <a:extLst>
                <a:ext uri="{FF2B5EF4-FFF2-40B4-BE49-F238E27FC236}">
                  <a16:creationId xmlns:a16="http://schemas.microsoft.com/office/drawing/2014/main" id="{B0317D2D-6D53-0485-970F-785D64B22EAD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55">
              <a:extLst>
                <a:ext uri="{FF2B5EF4-FFF2-40B4-BE49-F238E27FC236}">
                  <a16:creationId xmlns:a16="http://schemas.microsoft.com/office/drawing/2014/main" id="{2E71C1BE-4973-2047-BE72-E6DB0DEF7375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57">
              <a:extLst>
                <a:ext uri="{FF2B5EF4-FFF2-40B4-BE49-F238E27FC236}">
                  <a16:creationId xmlns:a16="http://schemas.microsoft.com/office/drawing/2014/main" id="{9D1A83C0-BE06-A4D0-4AED-01FC131CDA3A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61">
              <a:extLst>
                <a:ext uri="{FF2B5EF4-FFF2-40B4-BE49-F238E27FC236}">
                  <a16:creationId xmlns:a16="http://schemas.microsoft.com/office/drawing/2014/main" id="{728197CF-6B21-6C56-07B6-84D913C4B7CF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62">
              <a:extLst>
                <a:ext uri="{FF2B5EF4-FFF2-40B4-BE49-F238E27FC236}">
                  <a16:creationId xmlns:a16="http://schemas.microsoft.com/office/drawing/2014/main" id="{56C6E9E6-8B18-0B38-7325-5D676B2EC7B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63">
              <a:extLst>
                <a:ext uri="{FF2B5EF4-FFF2-40B4-BE49-F238E27FC236}">
                  <a16:creationId xmlns:a16="http://schemas.microsoft.com/office/drawing/2014/main" id="{3E222F13-D220-448F-E1CC-066911E0322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64">
              <a:extLst>
                <a:ext uri="{FF2B5EF4-FFF2-40B4-BE49-F238E27FC236}">
                  <a16:creationId xmlns:a16="http://schemas.microsoft.com/office/drawing/2014/main" id="{A1A08678-99E5-938A-00DC-7DEE7A68574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65">
              <a:extLst>
                <a:ext uri="{FF2B5EF4-FFF2-40B4-BE49-F238E27FC236}">
                  <a16:creationId xmlns:a16="http://schemas.microsoft.com/office/drawing/2014/main" id="{211D6395-7A69-3E83-E3FF-5F7EE5F17579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66">
              <a:extLst>
                <a:ext uri="{FF2B5EF4-FFF2-40B4-BE49-F238E27FC236}">
                  <a16:creationId xmlns:a16="http://schemas.microsoft.com/office/drawing/2014/main" id="{F1DED757-F8BA-5708-BE8A-035D2398A12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67">
              <a:extLst>
                <a:ext uri="{FF2B5EF4-FFF2-40B4-BE49-F238E27FC236}">
                  <a16:creationId xmlns:a16="http://schemas.microsoft.com/office/drawing/2014/main" id="{0B4308FD-177B-EFAD-A624-2745C9208D1F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69">
              <a:extLst>
                <a:ext uri="{FF2B5EF4-FFF2-40B4-BE49-F238E27FC236}">
                  <a16:creationId xmlns:a16="http://schemas.microsoft.com/office/drawing/2014/main" id="{CE730BAC-0718-1254-3A68-CE155A7B811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70">
              <a:extLst>
                <a:ext uri="{FF2B5EF4-FFF2-40B4-BE49-F238E27FC236}">
                  <a16:creationId xmlns:a16="http://schemas.microsoft.com/office/drawing/2014/main" id="{5A396673-2576-DD0E-8CEF-FE4D7F9854D3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71">
              <a:extLst>
                <a:ext uri="{FF2B5EF4-FFF2-40B4-BE49-F238E27FC236}">
                  <a16:creationId xmlns:a16="http://schemas.microsoft.com/office/drawing/2014/main" id="{D66717C6-4B3E-8494-8B1D-1BC8E2652D27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73">
              <a:extLst>
                <a:ext uri="{FF2B5EF4-FFF2-40B4-BE49-F238E27FC236}">
                  <a16:creationId xmlns:a16="http://schemas.microsoft.com/office/drawing/2014/main" id="{73E1E3E7-6555-E42B-E95D-30B226557947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74">
              <a:extLst>
                <a:ext uri="{FF2B5EF4-FFF2-40B4-BE49-F238E27FC236}">
                  <a16:creationId xmlns:a16="http://schemas.microsoft.com/office/drawing/2014/main" id="{B67CF97D-24EA-314D-0B14-579171F469C6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76">
              <a:extLst>
                <a:ext uri="{FF2B5EF4-FFF2-40B4-BE49-F238E27FC236}">
                  <a16:creationId xmlns:a16="http://schemas.microsoft.com/office/drawing/2014/main" id="{C5845A3E-1166-1874-4B43-44A9F6595295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77">
              <a:extLst>
                <a:ext uri="{FF2B5EF4-FFF2-40B4-BE49-F238E27FC236}">
                  <a16:creationId xmlns:a16="http://schemas.microsoft.com/office/drawing/2014/main" id="{004A27B5-3BE7-D646-B507-6860EC21706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78">
              <a:extLst>
                <a:ext uri="{FF2B5EF4-FFF2-40B4-BE49-F238E27FC236}">
                  <a16:creationId xmlns:a16="http://schemas.microsoft.com/office/drawing/2014/main" id="{64C431AD-3ABB-989B-C7A5-5D1A635662C9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80">
              <a:extLst>
                <a:ext uri="{FF2B5EF4-FFF2-40B4-BE49-F238E27FC236}">
                  <a16:creationId xmlns:a16="http://schemas.microsoft.com/office/drawing/2014/main" id="{7BCF5659-1735-8CE9-3471-405BE935DBB5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82">
              <a:extLst>
                <a:ext uri="{FF2B5EF4-FFF2-40B4-BE49-F238E27FC236}">
                  <a16:creationId xmlns:a16="http://schemas.microsoft.com/office/drawing/2014/main" id="{164CF37D-A8A1-8BC5-0DAC-B757B7112306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84">
              <a:extLst>
                <a:ext uri="{FF2B5EF4-FFF2-40B4-BE49-F238E27FC236}">
                  <a16:creationId xmlns:a16="http://schemas.microsoft.com/office/drawing/2014/main" id="{75F2DB06-77C9-2992-0D02-947CC934517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85">
              <a:extLst>
                <a:ext uri="{FF2B5EF4-FFF2-40B4-BE49-F238E27FC236}">
                  <a16:creationId xmlns:a16="http://schemas.microsoft.com/office/drawing/2014/main" id="{72ABC9F3-400B-77F5-B55A-5E2E441F4467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86">
              <a:extLst>
                <a:ext uri="{FF2B5EF4-FFF2-40B4-BE49-F238E27FC236}">
                  <a16:creationId xmlns:a16="http://schemas.microsoft.com/office/drawing/2014/main" id="{EAC531CA-1CC7-A515-8EE6-B99B5740CB60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87">
              <a:extLst>
                <a:ext uri="{FF2B5EF4-FFF2-40B4-BE49-F238E27FC236}">
                  <a16:creationId xmlns:a16="http://schemas.microsoft.com/office/drawing/2014/main" id="{A1F0FD30-17A2-B26D-3BA7-385570BC23A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088">
              <a:extLst>
                <a:ext uri="{FF2B5EF4-FFF2-40B4-BE49-F238E27FC236}">
                  <a16:creationId xmlns:a16="http://schemas.microsoft.com/office/drawing/2014/main" id="{1848BBBF-B53D-6D7A-4C33-7380CD270523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089">
              <a:extLst>
                <a:ext uri="{FF2B5EF4-FFF2-40B4-BE49-F238E27FC236}">
                  <a16:creationId xmlns:a16="http://schemas.microsoft.com/office/drawing/2014/main" id="{8E51951B-F33B-9C44-DFD3-D8EBC6C358BE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091">
              <a:extLst>
                <a:ext uri="{FF2B5EF4-FFF2-40B4-BE49-F238E27FC236}">
                  <a16:creationId xmlns:a16="http://schemas.microsoft.com/office/drawing/2014/main" id="{EEAD1538-17C0-B91C-488C-A222FE16FB55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093">
              <a:extLst>
                <a:ext uri="{FF2B5EF4-FFF2-40B4-BE49-F238E27FC236}">
                  <a16:creationId xmlns:a16="http://schemas.microsoft.com/office/drawing/2014/main" id="{AF2387D8-88A7-78F1-01F5-1980F8BEFFD8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094">
              <a:extLst>
                <a:ext uri="{FF2B5EF4-FFF2-40B4-BE49-F238E27FC236}">
                  <a16:creationId xmlns:a16="http://schemas.microsoft.com/office/drawing/2014/main" id="{E0BBA673-E44B-94F8-9BE6-61E4F50A67E9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096">
              <a:extLst>
                <a:ext uri="{FF2B5EF4-FFF2-40B4-BE49-F238E27FC236}">
                  <a16:creationId xmlns:a16="http://schemas.microsoft.com/office/drawing/2014/main" id="{BA43E017-3B20-F268-4FCB-45E6755859D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097">
              <a:extLst>
                <a:ext uri="{FF2B5EF4-FFF2-40B4-BE49-F238E27FC236}">
                  <a16:creationId xmlns:a16="http://schemas.microsoft.com/office/drawing/2014/main" id="{95FCE828-9436-B22D-0AFC-032D989275CD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099">
              <a:extLst>
                <a:ext uri="{FF2B5EF4-FFF2-40B4-BE49-F238E27FC236}">
                  <a16:creationId xmlns:a16="http://schemas.microsoft.com/office/drawing/2014/main" id="{33748F9C-F2A4-4EEC-20C3-8BFB149C57A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01">
              <a:extLst>
                <a:ext uri="{FF2B5EF4-FFF2-40B4-BE49-F238E27FC236}">
                  <a16:creationId xmlns:a16="http://schemas.microsoft.com/office/drawing/2014/main" id="{228663D5-8FE6-B8FC-2E9D-588D860D61B2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03">
              <a:extLst>
                <a:ext uri="{FF2B5EF4-FFF2-40B4-BE49-F238E27FC236}">
                  <a16:creationId xmlns:a16="http://schemas.microsoft.com/office/drawing/2014/main" id="{B3F6534E-4759-67DC-46BC-5D782F248E41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07">
              <a:extLst>
                <a:ext uri="{FF2B5EF4-FFF2-40B4-BE49-F238E27FC236}">
                  <a16:creationId xmlns:a16="http://schemas.microsoft.com/office/drawing/2014/main" id="{B949F3CC-A70D-DF97-DCFE-755BCEDD9DE1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09">
              <a:extLst>
                <a:ext uri="{FF2B5EF4-FFF2-40B4-BE49-F238E27FC236}">
                  <a16:creationId xmlns:a16="http://schemas.microsoft.com/office/drawing/2014/main" id="{A17B0768-7D22-2EFC-4A3D-39705AC1FB6F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10">
              <a:extLst>
                <a:ext uri="{FF2B5EF4-FFF2-40B4-BE49-F238E27FC236}">
                  <a16:creationId xmlns:a16="http://schemas.microsoft.com/office/drawing/2014/main" id="{86E25580-BBD3-70BD-8385-E56FB8EF182D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11">
              <a:extLst>
                <a:ext uri="{FF2B5EF4-FFF2-40B4-BE49-F238E27FC236}">
                  <a16:creationId xmlns:a16="http://schemas.microsoft.com/office/drawing/2014/main" id="{2696AE26-8AC2-E972-1316-8DC65759E50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12">
              <a:extLst>
                <a:ext uri="{FF2B5EF4-FFF2-40B4-BE49-F238E27FC236}">
                  <a16:creationId xmlns:a16="http://schemas.microsoft.com/office/drawing/2014/main" id="{50366980-C9B4-FCB1-887A-AC96970044B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3" name="Freeform 1113">
              <a:extLst>
                <a:ext uri="{FF2B5EF4-FFF2-40B4-BE49-F238E27FC236}">
                  <a16:creationId xmlns:a16="http://schemas.microsoft.com/office/drawing/2014/main" id="{A70DE700-15DD-99BD-716C-B7E394078FAA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4" name="Freeform 1114">
              <a:extLst>
                <a:ext uri="{FF2B5EF4-FFF2-40B4-BE49-F238E27FC236}">
                  <a16:creationId xmlns:a16="http://schemas.microsoft.com/office/drawing/2014/main" id="{FA551EB2-726A-E996-2465-67DF7DFC41F5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16">
              <a:extLst>
                <a:ext uri="{FF2B5EF4-FFF2-40B4-BE49-F238E27FC236}">
                  <a16:creationId xmlns:a16="http://schemas.microsoft.com/office/drawing/2014/main" id="{3725BE53-0E3D-AEDB-AE16-A1BCA2414136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18">
              <a:extLst>
                <a:ext uri="{FF2B5EF4-FFF2-40B4-BE49-F238E27FC236}">
                  <a16:creationId xmlns:a16="http://schemas.microsoft.com/office/drawing/2014/main" id="{8D26C455-FDFB-835E-4423-6F557AA335F0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20">
              <a:extLst>
                <a:ext uri="{FF2B5EF4-FFF2-40B4-BE49-F238E27FC236}">
                  <a16:creationId xmlns:a16="http://schemas.microsoft.com/office/drawing/2014/main" id="{076736F7-E454-8434-95DA-ECAB342922B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22">
              <a:extLst>
                <a:ext uri="{FF2B5EF4-FFF2-40B4-BE49-F238E27FC236}">
                  <a16:creationId xmlns:a16="http://schemas.microsoft.com/office/drawing/2014/main" id="{14FD651A-BA3C-227E-7175-53B3C7EC0BC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23">
              <a:extLst>
                <a:ext uri="{FF2B5EF4-FFF2-40B4-BE49-F238E27FC236}">
                  <a16:creationId xmlns:a16="http://schemas.microsoft.com/office/drawing/2014/main" id="{C9D17515-8F51-1692-B0FF-975F7DD09F2A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26">
              <a:extLst>
                <a:ext uri="{FF2B5EF4-FFF2-40B4-BE49-F238E27FC236}">
                  <a16:creationId xmlns:a16="http://schemas.microsoft.com/office/drawing/2014/main" id="{5137F761-D7BF-0C91-3DDA-4FFF6B57568F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81" name="Group 1127">
              <a:extLst>
                <a:ext uri="{FF2B5EF4-FFF2-40B4-BE49-F238E27FC236}">
                  <a16:creationId xmlns:a16="http://schemas.microsoft.com/office/drawing/2014/main" id="{FDBDBB54-AAAD-46EB-E279-ED6E6A98A29E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94" name="Freeform 1128">
                <a:extLst>
                  <a:ext uri="{FF2B5EF4-FFF2-40B4-BE49-F238E27FC236}">
                    <a16:creationId xmlns:a16="http://schemas.microsoft.com/office/drawing/2014/main" id="{CCDFC378-374F-BF0A-938D-2319E8C87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5" name="Freeform 1129">
                <a:extLst>
                  <a:ext uri="{FF2B5EF4-FFF2-40B4-BE49-F238E27FC236}">
                    <a16:creationId xmlns:a16="http://schemas.microsoft.com/office/drawing/2014/main" id="{AD0E451F-F5E5-CB80-E394-43A927DD0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82" name="Freeform 1130">
              <a:extLst>
                <a:ext uri="{FF2B5EF4-FFF2-40B4-BE49-F238E27FC236}">
                  <a16:creationId xmlns:a16="http://schemas.microsoft.com/office/drawing/2014/main" id="{610B0798-9E1E-F082-808E-E99532B80381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1">
              <a:extLst>
                <a:ext uri="{FF2B5EF4-FFF2-40B4-BE49-F238E27FC236}">
                  <a16:creationId xmlns:a16="http://schemas.microsoft.com/office/drawing/2014/main" id="{377EA411-0B90-3BE0-D810-18DDEDFD2145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32">
              <a:extLst>
                <a:ext uri="{FF2B5EF4-FFF2-40B4-BE49-F238E27FC236}">
                  <a16:creationId xmlns:a16="http://schemas.microsoft.com/office/drawing/2014/main" id="{82D733E4-3FD4-A6F5-EF8F-69855DC7BBD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5" name="Freeform 1133">
              <a:extLst>
                <a:ext uri="{FF2B5EF4-FFF2-40B4-BE49-F238E27FC236}">
                  <a16:creationId xmlns:a16="http://schemas.microsoft.com/office/drawing/2014/main" id="{8CC5CF67-BB85-CC68-BB5F-C1E28CACC214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6" name="Freeform 1134">
              <a:extLst>
                <a:ext uri="{FF2B5EF4-FFF2-40B4-BE49-F238E27FC236}">
                  <a16:creationId xmlns:a16="http://schemas.microsoft.com/office/drawing/2014/main" id="{7356C152-243D-2184-BB5F-3B28B5FA319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7" name="Freeform 1135">
              <a:extLst>
                <a:ext uri="{FF2B5EF4-FFF2-40B4-BE49-F238E27FC236}">
                  <a16:creationId xmlns:a16="http://schemas.microsoft.com/office/drawing/2014/main" id="{8642BE8D-9B0D-E625-CD55-70F4149AE4E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8" name="Freeform 1136">
              <a:extLst>
                <a:ext uri="{FF2B5EF4-FFF2-40B4-BE49-F238E27FC236}">
                  <a16:creationId xmlns:a16="http://schemas.microsoft.com/office/drawing/2014/main" id="{2283106D-AB28-103E-0888-CD523B205C6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9" name="Freeform 1137">
              <a:extLst>
                <a:ext uri="{FF2B5EF4-FFF2-40B4-BE49-F238E27FC236}">
                  <a16:creationId xmlns:a16="http://schemas.microsoft.com/office/drawing/2014/main" id="{16DEE0E6-0B60-4EC9-16C6-65FE50FBF34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0" name="Freeform 1138">
              <a:extLst>
                <a:ext uri="{FF2B5EF4-FFF2-40B4-BE49-F238E27FC236}">
                  <a16:creationId xmlns:a16="http://schemas.microsoft.com/office/drawing/2014/main" id="{EB067A6B-50C6-B522-DD68-79701A381784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1" name="Freeform 1139">
              <a:extLst>
                <a:ext uri="{FF2B5EF4-FFF2-40B4-BE49-F238E27FC236}">
                  <a16:creationId xmlns:a16="http://schemas.microsoft.com/office/drawing/2014/main" id="{E85C0328-B7A2-26DF-A2D2-4B9AAD80E86B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2" name="Freeform 1140">
              <a:extLst>
                <a:ext uri="{FF2B5EF4-FFF2-40B4-BE49-F238E27FC236}">
                  <a16:creationId xmlns:a16="http://schemas.microsoft.com/office/drawing/2014/main" id="{13E75B7C-124B-4D5D-2F15-D52CDBA2C662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93" name="Freeform 1146">
              <a:extLst>
                <a:ext uri="{FF2B5EF4-FFF2-40B4-BE49-F238E27FC236}">
                  <a16:creationId xmlns:a16="http://schemas.microsoft.com/office/drawing/2014/main" id="{B956D83A-1BE5-D844-1D5A-ED745534A5D6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AEACA9F-370C-44AD-6217-AE079F6A72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8343" y="75407"/>
            <a:ext cx="11375085" cy="744884"/>
          </a:xfrm>
        </p:spPr>
        <p:txBody>
          <a:bodyPr/>
          <a:lstStyle/>
          <a:p>
            <a:r>
              <a:rPr lang="bg-BG" dirty="0"/>
              <a:t>Висок интерес към стартови пакети евромонети сред активните групи и негативен опит за закупуването им</a:t>
            </a:r>
            <a:endParaRPr lang="bg-BG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44B258-D4EE-3DAC-3B68-3645315164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Купихте ли си вие, или ваши близки стартов пакет евромонети?; Откъде закупихте стартов пакет евромонети?; А срещнахте ли някакви трудности при закупуването?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E469884-B5D2-D7E0-C509-AC229AF61BF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11</a:t>
            </a:fld>
            <a:endParaRPr lang="bg-BG" noProof="0" dirty="0"/>
          </a:p>
        </p:txBody>
      </p:sp>
      <p:graphicFrame>
        <p:nvGraphicFramePr>
          <p:cNvPr id="6" name="Chart Placeholder 9">
            <a:extLst>
              <a:ext uri="{FF2B5EF4-FFF2-40B4-BE49-F238E27FC236}">
                <a16:creationId xmlns:a16="http://schemas.microsoft.com/office/drawing/2014/main" id="{45608204-0E60-6C8B-1688-2AF8BBB149D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4340204"/>
              </p:ext>
            </p:extLst>
          </p:nvPr>
        </p:nvGraphicFramePr>
        <p:xfrm>
          <a:off x="467019" y="1046747"/>
          <a:ext cx="5330466" cy="45376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graphicFrame>
        <p:nvGraphicFramePr>
          <p:cNvPr id="7" name="Chart Placeholder 9">
            <a:extLst>
              <a:ext uri="{FF2B5EF4-FFF2-40B4-BE49-F238E27FC236}">
                <a16:creationId xmlns:a16="http://schemas.microsoft.com/office/drawing/2014/main" id="{58A6EA36-6883-2163-FA06-52A0380148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6465119"/>
              </p:ext>
            </p:extLst>
          </p:nvPr>
        </p:nvGraphicFramePr>
        <p:xfrm>
          <a:off x="6125718" y="1046747"/>
          <a:ext cx="4964400" cy="26140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2"/>
          </a:graphicData>
        </a:graphic>
      </p:graphicFrame>
      <p:graphicFrame>
        <p:nvGraphicFramePr>
          <p:cNvPr id="12" name="Chart Placeholder 9">
            <a:extLst>
              <a:ext uri="{FF2B5EF4-FFF2-40B4-BE49-F238E27FC236}">
                <a16:creationId xmlns:a16="http://schemas.microsoft.com/office/drawing/2014/main" id="{2C2F09B0-5027-092B-4832-99A20440B2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7610164"/>
              </p:ext>
            </p:extLst>
          </p:nvPr>
        </p:nvGraphicFramePr>
        <p:xfrm>
          <a:off x="6125718" y="3660814"/>
          <a:ext cx="4964400" cy="23369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3"/>
          </a:graphicData>
        </a:graphic>
      </p:graphicFrame>
    </p:spTree>
    <p:extLst>
      <p:ext uri="{BB962C8B-B14F-4D97-AF65-F5344CB8AC3E}">
        <p14:creationId xmlns:p14="http://schemas.microsoft.com/office/powerpoint/2010/main" val="180357181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B6C338-3135-96D3-33FE-09755B01C8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67D3A8-EF30-A161-7A9C-5E29367B10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0115" y="75406"/>
            <a:ext cx="11353314" cy="1390487"/>
          </a:xfrm>
        </p:spPr>
        <p:txBody>
          <a:bodyPr/>
          <a:lstStyle/>
          <a:p>
            <a:pPr algn="l"/>
            <a:r>
              <a:rPr lang="bg-BG" sz="2400" dirty="0"/>
              <a:t>Всеки трети възнамерява след 01.01.2026 да плаща само с карта, но и всеки трети – в лева в брой. Над 70% предвиждани плащания в брой извън големите градове.</a:t>
            </a:r>
            <a:endParaRPr lang="bg-BG" sz="2400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7A1F60-4D27-2E90-1CB4-E4EA436B6B6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bg-BG" noProof="0" dirty="0"/>
              <a:t>По какъв начин смятате да плащате в магазини, услуги след 1-ви януари? </a:t>
            </a:r>
          </a:p>
          <a:p>
            <a:pPr>
              <a:spcBef>
                <a:spcPts val="0"/>
              </a:spcBef>
            </a:pPr>
            <a:r>
              <a:rPr lang="bg-BG" noProof="0" dirty="0"/>
              <a:t>А коя от двете валути смятате основно да използвате? 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6C16F0-9CBB-00DB-9179-26AE428FE5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12</a:t>
            </a:fld>
            <a:endParaRPr lang="bg-BG" noProof="0" dirty="0"/>
          </a:p>
        </p:txBody>
      </p:sp>
      <p:grpSp>
        <p:nvGrpSpPr>
          <p:cNvPr id="7" name="Group 2">
            <a:extLst>
              <a:ext uri="{FF2B5EF4-FFF2-40B4-BE49-F238E27FC236}">
                <a16:creationId xmlns:a16="http://schemas.microsoft.com/office/drawing/2014/main" id="{4F634AC1-BD7C-C2A1-C875-200063A35C80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Freeform 1105">
              <a:extLst>
                <a:ext uri="{FF2B5EF4-FFF2-40B4-BE49-F238E27FC236}">
                  <a16:creationId xmlns:a16="http://schemas.microsoft.com/office/drawing/2014/main" id="{7DCCAE69-026C-72D6-83FF-729791C402F2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" name="Freeform 1059">
              <a:extLst>
                <a:ext uri="{FF2B5EF4-FFF2-40B4-BE49-F238E27FC236}">
                  <a16:creationId xmlns:a16="http://schemas.microsoft.com/office/drawing/2014/main" id="{55D46857-E271-28A8-B0E1-01C4BDD934FF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0" name="Freeform 1029">
              <a:extLst>
                <a:ext uri="{FF2B5EF4-FFF2-40B4-BE49-F238E27FC236}">
                  <a16:creationId xmlns:a16="http://schemas.microsoft.com/office/drawing/2014/main" id="{71FBEA61-317E-F8BD-8507-98440FB25F3B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1" name="Group 1032">
              <a:extLst>
                <a:ext uri="{FF2B5EF4-FFF2-40B4-BE49-F238E27FC236}">
                  <a16:creationId xmlns:a16="http://schemas.microsoft.com/office/drawing/2014/main" id="{AE429E0A-00AC-DED1-30E8-485AA67FCB7E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9" name="Freeform 1033">
                <a:extLst>
                  <a:ext uri="{FF2B5EF4-FFF2-40B4-BE49-F238E27FC236}">
                    <a16:creationId xmlns:a16="http://schemas.microsoft.com/office/drawing/2014/main" id="{75BA024B-0AB9-364E-5828-C455A9A5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0" name="Freeform 1034">
                <a:extLst>
                  <a:ext uri="{FF2B5EF4-FFF2-40B4-BE49-F238E27FC236}">
                    <a16:creationId xmlns:a16="http://schemas.microsoft.com/office/drawing/2014/main" id="{B6A9EBD5-6072-7097-CDCB-77FF3D3F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2" name="Freeform 1035">
              <a:extLst>
                <a:ext uri="{FF2B5EF4-FFF2-40B4-BE49-F238E27FC236}">
                  <a16:creationId xmlns:a16="http://schemas.microsoft.com/office/drawing/2014/main" id="{2CD2F404-82B9-B90A-EEC8-5E477B13CF0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" name="Freeform 1037">
              <a:extLst>
                <a:ext uri="{FF2B5EF4-FFF2-40B4-BE49-F238E27FC236}">
                  <a16:creationId xmlns:a16="http://schemas.microsoft.com/office/drawing/2014/main" id="{A70B2038-79F6-78AF-DC26-D1D55B5D685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39">
              <a:extLst>
                <a:ext uri="{FF2B5EF4-FFF2-40B4-BE49-F238E27FC236}">
                  <a16:creationId xmlns:a16="http://schemas.microsoft.com/office/drawing/2014/main" id="{A121EA7F-33BA-6AE7-2130-96D4744D6898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40">
              <a:extLst>
                <a:ext uri="{FF2B5EF4-FFF2-40B4-BE49-F238E27FC236}">
                  <a16:creationId xmlns:a16="http://schemas.microsoft.com/office/drawing/2014/main" id="{3C45C71B-A1EB-41AC-9B76-7F1B8C59269D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1">
              <a:extLst>
                <a:ext uri="{FF2B5EF4-FFF2-40B4-BE49-F238E27FC236}">
                  <a16:creationId xmlns:a16="http://schemas.microsoft.com/office/drawing/2014/main" id="{EA01F665-4A68-1CD6-102D-1D00DC9911B7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2">
              <a:extLst>
                <a:ext uri="{FF2B5EF4-FFF2-40B4-BE49-F238E27FC236}">
                  <a16:creationId xmlns:a16="http://schemas.microsoft.com/office/drawing/2014/main" id="{EDB4B50D-2034-133F-F3DA-FD1A4B295A03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3">
              <a:extLst>
                <a:ext uri="{FF2B5EF4-FFF2-40B4-BE49-F238E27FC236}">
                  <a16:creationId xmlns:a16="http://schemas.microsoft.com/office/drawing/2014/main" id="{1847CD5C-602C-C66A-B4E9-8B25AA66B794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4">
              <a:extLst>
                <a:ext uri="{FF2B5EF4-FFF2-40B4-BE49-F238E27FC236}">
                  <a16:creationId xmlns:a16="http://schemas.microsoft.com/office/drawing/2014/main" id="{25FE7FB2-C0D1-C897-DE03-ECE3FD51B876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5">
              <a:extLst>
                <a:ext uri="{FF2B5EF4-FFF2-40B4-BE49-F238E27FC236}">
                  <a16:creationId xmlns:a16="http://schemas.microsoft.com/office/drawing/2014/main" id="{3923F2B3-10B4-5C6B-D571-1FE32B0AD10E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6">
              <a:extLst>
                <a:ext uri="{FF2B5EF4-FFF2-40B4-BE49-F238E27FC236}">
                  <a16:creationId xmlns:a16="http://schemas.microsoft.com/office/drawing/2014/main" id="{42269DD4-4082-31E6-2589-5CE376BCF3A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7">
              <a:extLst>
                <a:ext uri="{FF2B5EF4-FFF2-40B4-BE49-F238E27FC236}">
                  <a16:creationId xmlns:a16="http://schemas.microsoft.com/office/drawing/2014/main" id="{6E01A518-CD84-ACE7-1D6B-C09B3B8E183B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8">
              <a:extLst>
                <a:ext uri="{FF2B5EF4-FFF2-40B4-BE49-F238E27FC236}">
                  <a16:creationId xmlns:a16="http://schemas.microsoft.com/office/drawing/2014/main" id="{F36FFC20-BCD0-D203-6D39-8CD2B1087170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49">
              <a:extLst>
                <a:ext uri="{FF2B5EF4-FFF2-40B4-BE49-F238E27FC236}">
                  <a16:creationId xmlns:a16="http://schemas.microsoft.com/office/drawing/2014/main" id="{70CE8D80-E807-ED14-204E-9BF61990E89F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50">
              <a:extLst>
                <a:ext uri="{FF2B5EF4-FFF2-40B4-BE49-F238E27FC236}">
                  <a16:creationId xmlns:a16="http://schemas.microsoft.com/office/drawing/2014/main" id="{ABBCA2E8-EA25-6557-10F0-FBA4B5E82527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1">
              <a:extLst>
                <a:ext uri="{FF2B5EF4-FFF2-40B4-BE49-F238E27FC236}">
                  <a16:creationId xmlns:a16="http://schemas.microsoft.com/office/drawing/2014/main" id="{D155366F-3337-9130-72FC-7ED2ACB748D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3">
              <a:extLst>
                <a:ext uri="{FF2B5EF4-FFF2-40B4-BE49-F238E27FC236}">
                  <a16:creationId xmlns:a16="http://schemas.microsoft.com/office/drawing/2014/main" id="{8E2EC4B1-6EEB-677D-1426-160FAEDD8452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5">
              <a:extLst>
                <a:ext uri="{FF2B5EF4-FFF2-40B4-BE49-F238E27FC236}">
                  <a16:creationId xmlns:a16="http://schemas.microsoft.com/office/drawing/2014/main" id="{0BB7DAD7-E95F-AE64-1D14-12432FB6C0D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57">
              <a:extLst>
                <a:ext uri="{FF2B5EF4-FFF2-40B4-BE49-F238E27FC236}">
                  <a16:creationId xmlns:a16="http://schemas.microsoft.com/office/drawing/2014/main" id="{A837717E-C6C9-BC29-50B0-17F54622F683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61">
              <a:extLst>
                <a:ext uri="{FF2B5EF4-FFF2-40B4-BE49-F238E27FC236}">
                  <a16:creationId xmlns:a16="http://schemas.microsoft.com/office/drawing/2014/main" id="{9F3FD459-FF8A-B7C8-02C7-34FCA319D514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2">
              <a:extLst>
                <a:ext uri="{FF2B5EF4-FFF2-40B4-BE49-F238E27FC236}">
                  <a16:creationId xmlns:a16="http://schemas.microsoft.com/office/drawing/2014/main" id="{EB485DC6-6EE2-2E77-96CA-A0FAB2DF0683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3">
              <a:extLst>
                <a:ext uri="{FF2B5EF4-FFF2-40B4-BE49-F238E27FC236}">
                  <a16:creationId xmlns:a16="http://schemas.microsoft.com/office/drawing/2014/main" id="{5E009070-68A5-7449-ED08-793B6DC5DA5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4">
              <a:extLst>
                <a:ext uri="{FF2B5EF4-FFF2-40B4-BE49-F238E27FC236}">
                  <a16:creationId xmlns:a16="http://schemas.microsoft.com/office/drawing/2014/main" id="{4AC84D2E-DB2D-9071-467A-31161262159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5">
              <a:extLst>
                <a:ext uri="{FF2B5EF4-FFF2-40B4-BE49-F238E27FC236}">
                  <a16:creationId xmlns:a16="http://schemas.microsoft.com/office/drawing/2014/main" id="{251BAF4C-25E1-A58D-2038-7AD02FC92385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6">
              <a:extLst>
                <a:ext uri="{FF2B5EF4-FFF2-40B4-BE49-F238E27FC236}">
                  <a16:creationId xmlns:a16="http://schemas.microsoft.com/office/drawing/2014/main" id="{11A4CDF1-0245-8A86-46E6-8F41AA71E5C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7">
              <a:extLst>
                <a:ext uri="{FF2B5EF4-FFF2-40B4-BE49-F238E27FC236}">
                  <a16:creationId xmlns:a16="http://schemas.microsoft.com/office/drawing/2014/main" id="{2BA42AD7-5F65-04AE-C75F-99EC19746480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69">
              <a:extLst>
                <a:ext uri="{FF2B5EF4-FFF2-40B4-BE49-F238E27FC236}">
                  <a16:creationId xmlns:a16="http://schemas.microsoft.com/office/drawing/2014/main" id="{3AC05CEC-AFF8-E582-10E1-3B7D3A139CDC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70">
              <a:extLst>
                <a:ext uri="{FF2B5EF4-FFF2-40B4-BE49-F238E27FC236}">
                  <a16:creationId xmlns:a16="http://schemas.microsoft.com/office/drawing/2014/main" id="{096E8F5E-C797-6C44-A5E4-87E7F74C5F0D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1">
              <a:extLst>
                <a:ext uri="{FF2B5EF4-FFF2-40B4-BE49-F238E27FC236}">
                  <a16:creationId xmlns:a16="http://schemas.microsoft.com/office/drawing/2014/main" id="{BACD4B94-A69A-0B02-5DF6-E7D01D24073D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3">
              <a:extLst>
                <a:ext uri="{FF2B5EF4-FFF2-40B4-BE49-F238E27FC236}">
                  <a16:creationId xmlns:a16="http://schemas.microsoft.com/office/drawing/2014/main" id="{79A33471-B7B8-EA9C-20AD-9D826FCFDDA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4">
              <a:extLst>
                <a:ext uri="{FF2B5EF4-FFF2-40B4-BE49-F238E27FC236}">
                  <a16:creationId xmlns:a16="http://schemas.microsoft.com/office/drawing/2014/main" id="{789CA621-B88E-A9C5-2ACD-D08E1EC09B8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6">
              <a:extLst>
                <a:ext uri="{FF2B5EF4-FFF2-40B4-BE49-F238E27FC236}">
                  <a16:creationId xmlns:a16="http://schemas.microsoft.com/office/drawing/2014/main" id="{68821C94-1AFF-E8A2-646D-4F049F29977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7">
              <a:extLst>
                <a:ext uri="{FF2B5EF4-FFF2-40B4-BE49-F238E27FC236}">
                  <a16:creationId xmlns:a16="http://schemas.microsoft.com/office/drawing/2014/main" id="{E30852B8-2EA9-4571-5982-BBE802624708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78">
              <a:extLst>
                <a:ext uri="{FF2B5EF4-FFF2-40B4-BE49-F238E27FC236}">
                  <a16:creationId xmlns:a16="http://schemas.microsoft.com/office/drawing/2014/main" id="{BE5F0FEE-A112-1E20-18B9-46DE4650FBA3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80">
              <a:extLst>
                <a:ext uri="{FF2B5EF4-FFF2-40B4-BE49-F238E27FC236}">
                  <a16:creationId xmlns:a16="http://schemas.microsoft.com/office/drawing/2014/main" id="{DF18831F-DA24-429B-DA8C-94652F3E82D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2">
              <a:extLst>
                <a:ext uri="{FF2B5EF4-FFF2-40B4-BE49-F238E27FC236}">
                  <a16:creationId xmlns:a16="http://schemas.microsoft.com/office/drawing/2014/main" id="{982F06CC-1DE0-F08D-8A19-0310304991D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4">
              <a:extLst>
                <a:ext uri="{FF2B5EF4-FFF2-40B4-BE49-F238E27FC236}">
                  <a16:creationId xmlns:a16="http://schemas.microsoft.com/office/drawing/2014/main" id="{89A339E4-BB1D-3975-CEA9-011F5A6A1EC1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5">
              <a:extLst>
                <a:ext uri="{FF2B5EF4-FFF2-40B4-BE49-F238E27FC236}">
                  <a16:creationId xmlns:a16="http://schemas.microsoft.com/office/drawing/2014/main" id="{2D2F82DE-128A-0BDD-EC56-A0C5BE844DB9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6">
              <a:extLst>
                <a:ext uri="{FF2B5EF4-FFF2-40B4-BE49-F238E27FC236}">
                  <a16:creationId xmlns:a16="http://schemas.microsoft.com/office/drawing/2014/main" id="{08DFB1CF-1991-E401-4633-E9967715D41E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7">
              <a:extLst>
                <a:ext uri="{FF2B5EF4-FFF2-40B4-BE49-F238E27FC236}">
                  <a16:creationId xmlns:a16="http://schemas.microsoft.com/office/drawing/2014/main" id="{837B8B6F-0A0B-5F7D-65B6-A4AB434FA05A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8">
              <a:extLst>
                <a:ext uri="{FF2B5EF4-FFF2-40B4-BE49-F238E27FC236}">
                  <a16:creationId xmlns:a16="http://schemas.microsoft.com/office/drawing/2014/main" id="{C044D28E-55FD-F61A-FCE1-647440AD4581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89">
              <a:extLst>
                <a:ext uri="{FF2B5EF4-FFF2-40B4-BE49-F238E27FC236}">
                  <a16:creationId xmlns:a16="http://schemas.microsoft.com/office/drawing/2014/main" id="{0CE89E3C-75B4-F4FC-2736-48A7D79212E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91">
              <a:extLst>
                <a:ext uri="{FF2B5EF4-FFF2-40B4-BE49-F238E27FC236}">
                  <a16:creationId xmlns:a16="http://schemas.microsoft.com/office/drawing/2014/main" id="{28DE8AE2-7337-B2E9-1F5A-1EAE8B4C1C3E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3">
              <a:extLst>
                <a:ext uri="{FF2B5EF4-FFF2-40B4-BE49-F238E27FC236}">
                  <a16:creationId xmlns:a16="http://schemas.microsoft.com/office/drawing/2014/main" id="{F0C9E736-1B1F-16C5-2980-AA925F2E8EB3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4">
              <a:extLst>
                <a:ext uri="{FF2B5EF4-FFF2-40B4-BE49-F238E27FC236}">
                  <a16:creationId xmlns:a16="http://schemas.microsoft.com/office/drawing/2014/main" id="{3F424767-5A15-84CE-2BC5-59AFD358BC6C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6">
              <a:extLst>
                <a:ext uri="{FF2B5EF4-FFF2-40B4-BE49-F238E27FC236}">
                  <a16:creationId xmlns:a16="http://schemas.microsoft.com/office/drawing/2014/main" id="{9F530524-A7A4-4691-6581-86162D91DF37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7">
              <a:extLst>
                <a:ext uri="{FF2B5EF4-FFF2-40B4-BE49-F238E27FC236}">
                  <a16:creationId xmlns:a16="http://schemas.microsoft.com/office/drawing/2014/main" id="{902C5199-2570-A9FC-DA62-4558C13AC9E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099">
              <a:extLst>
                <a:ext uri="{FF2B5EF4-FFF2-40B4-BE49-F238E27FC236}">
                  <a16:creationId xmlns:a16="http://schemas.microsoft.com/office/drawing/2014/main" id="{97F1A3EC-B25A-5E86-D14A-61FE0ECD0280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101">
              <a:extLst>
                <a:ext uri="{FF2B5EF4-FFF2-40B4-BE49-F238E27FC236}">
                  <a16:creationId xmlns:a16="http://schemas.microsoft.com/office/drawing/2014/main" id="{75785C3B-7D2F-92FF-660B-080E82B14DD4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3">
              <a:extLst>
                <a:ext uri="{FF2B5EF4-FFF2-40B4-BE49-F238E27FC236}">
                  <a16:creationId xmlns:a16="http://schemas.microsoft.com/office/drawing/2014/main" id="{21CA0E9B-F916-B639-F07C-4D7C9E110BFB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7">
              <a:extLst>
                <a:ext uri="{FF2B5EF4-FFF2-40B4-BE49-F238E27FC236}">
                  <a16:creationId xmlns:a16="http://schemas.microsoft.com/office/drawing/2014/main" id="{1F6681E1-AFAF-3E68-7ACD-61239B45E80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09">
              <a:extLst>
                <a:ext uri="{FF2B5EF4-FFF2-40B4-BE49-F238E27FC236}">
                  <a16:creationId xmlns:a16="http://schemas.microsoft.com/office/drawing/2014/main" id="{97346E94-86B5-3720-FC4D-45A2385FADF1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10">
              <a:extLst>
                <a:ext uri="{FF2B5EF4-FFF2-40B4-BE49-F238E27FC236}">
                  <a16:creationId xmlns:a16="http://schemas.microsoft.com/office/drawing/2014/main" id="{8A64F50F-F9E4-E95F-25D3-D6AF7E5871D2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1">
              <a:extLst>
                <a:ext uri="{FF2B5EF4-FFF2-40B4-BE49-F238E27FC236}">
                  <a16:creationId xmlns:a16="http://schemas.microsoft.com/office/drawing/2014/main" id="{17B96625-5282-9470-C63B-523D555D29A8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2">
              <a:extLst>
                <a:ext uri="{FF2B5EF4-FFF2-40B4-BE49-F238E27FC236}">
                  <a16:creationId xmlns:a16="http://schemas.microsoft.com/office/drawing/2014/main" id="{11B0AECD-4259-55CF-05B4-60BBD1D84E7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3">
              <a:extLst>
                <a:ext uri="{FF2B5EF4-FFF2-40B4-BE49-F238E27FC236}">
                  <a16:creationId xmlns:a16="http://schemas.microsoft.com/office/drawing/2014/main" id="{B920A84F-469F-9E44-A9AC-97C34E11E21E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4">
              <a:extLst>
                <a:ext uri="{FF2B5EF4-FFF2-40B4-BE49-F238E27FC236}">
                  <a16:creationId xmlns:a16="http://schemas.microsoft.com/office/drawing/2014/main" id="{DFE75D56-54DF-0129-4E96-D65D21379173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6">
              <a:extLst>
                <a:ext uri="{FF2B5EF4-FFF2-40B4-BE49-F238E27FC236}">
                  <a16:creationId xmlns:a16="http://schemas.microsoft.com/office/drawing/2014/main" id="{B08E619E-E384-AE45-0D2A-51D5694AE798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18">
              <a:extLst>
                <a:ext uri="{FF2B5EF4-FFF2-40B4-BE49-F238E27FC236}">
                  <a16:creationId xmlns:a16="http://schemas.microsoft.com/office/drawing/2014/main" id="{E7BEDEE3-F527-B317-8540-753A4F81E26B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20">
              <a:extLst>
                <a:ext uri="{FF2B5EF4-FFF2-40B4-BE49-F238E27FC236}">
                  <a16:creationId xmlns:a16="http://schemas.microsoft.com/office/drawing/2014/main" id="{A9C94254-46E1-DC50-C497-95746631FEB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2">
              <a:extLst>
                <a:ext uri="{FF2B5EF4-FFF2-40B4-BE49-F238E27FC236}">
                  <a16:creationId xmlns:a16="http://schemas.microsoft.com/office/drawing/2014/main" id="{A7D36846-0A9F-1C93-264A-43918DE870F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3">
              <a:extLst>
                <a:ext uri="{FF2B5EF4-FFF2-40B4-BE49-F238E27FC236}">
                  <a16:creationId xmlns:a16="http://schemas.microsoft.com/office/drawing/2014/main" id="{A8F9329C-BD10-3184-18C0-F44425EB925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3" name="Freeform 1126">
              <a:extLst>
                <a:ext uri="{FF2B5EF4-FFF2-40B4-BE49-F238E27FC236}">
                  <a16:creationId xmlns:a16="http://schemas.microsoft.com/office/drawing/2014/main" id="{CCF83071-70A7-6177-20C3-FD0AE8FB7CE9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4" name="Group 1127">
              <a:extLst>
                <a:ext uri="{FF2B5EF4-FFF2-40B4-BE49-F238E27FC236}">
                  <a16:creationId xmlns:a16="http://schemas.microsoft.com/office/drawing/2014/main" id="{46CA10B5-16F9-F1E3-A3FE-813A97AC9788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7" name="Freeform 1128">
                <a:extLst>
                  <a:ext uri="{FF2B5EF4-FFF2-40B4-BE49-F238E27FC236}">
                    <a16:creationId xmlns:a16="http://schemas.microsoft.com/office/drawing/2014/main" id="{4AE992EF-F198-4682-099E-A5CCC432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8" name="Freeform 1129">
                <a:extLst>
                  <a:ext uri="{FF2B5EF4-FFF2-40B4-BE49-F238E27FC236}">
                    <a16:creationId xmlns:a16="http://schemas.microsoft.com/office/drawing/2014/main" id="{9DAA8D56-FD6B-1A9A-0994-B32AB68C5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5" name="Freeform 1130">
              <a:extLst>
                <a:ext uri="{FF2B5EF4-FFF2-40B4-BE49-F238E27FC236}">
                  <a16:creationId xmlns:a16="http://schemas.microsoft.com/office/drawing/2014/main" id="{C8A1C288-E586-BF2C-B134-E4C2BAF69FB8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31">
              <a:extLst>
                <a:ext uri="{FF2B5EF4-FFF2-40B4-BE49-F238E27FC236}">
                  <a16:creationId xmlns:a16="http://schemas.microsoft.com/office/drawing/2014/main" id="{560C9352-F62D-E0D8-425A-6C847575030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2">
              <a:extLst>
                <a:ext uri="{FF2B5EF4-FFF2-40B4-BE49-F238E27FC236}">
                  <a16:creationId xmlns:a16="http://schemas.microsoft.com/office/drawing/2014/main" id="{23667630-1BA9-F9FF-3A91-0F5941C5BF0A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3">
              <a:extLst>
                <a:ext uri="{FF2B5EF4-FFF2-40B4-BE49-F238E27FC236}">
                  <a16:creationId xmlns:a16="http://schemas.microsoft.com/office/drawing/2014/main" id="{A188DA16-FC91-A9A6-C86A-98A1985E6718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4">
              <a:extLst>
                <a:ext uri="{FF2B5EF4-FFF2-40B4-BE49-F238E27FC236}">
                  <a16:creationId xmlns:a16="http://schemas.microsoft.com/office/drawing/2014/main" id="{109F227B-A464-8296-75D3-A3AD52DAE4E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5">
              <a:extLst>
                <a:ext uri="{FF2B5EF4-FFF2-40B4-BE49-F238E27FC236}">
                  <a16:creationId xmlns:a16="http://schemas.microsoft.com/office/drawing/2014/main" id="{1A33934C-0938-B8BE-2D99-7741F2BC9812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6">
              <a:extLst>
                <a:ext uri="{FF2B5EF4-FFF2-40B4-BE49-F238E27FC236}">
                  <a16:creationId xmlns:a16="http://schemas.microsoft.com/office/drawing/2014/main" id="{381D3AE3-7B72-44B5-62FA-C1A6FB7EEC4B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7">
              <a:extLst>
                <a:ext uri="{FF2B5EF4-FFF2-40B4-BE49-F238E27FC236}">
                  <a16:creationId xmlns:a16="http://schemas.microsoft.com/office/drawing/2014/main" id="{DE0D8BBB-0265-96C6-64FD-B798EBC25650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8">
              <a:extLst>
                <a:ext uri="{FF2B5EF4-FFF2-40B4-BE49-F238E27FC236}">
                  <a16:creationId xmlns:a16="http://schemas.microsoft.com/office/drawing/2014/main" id="{13EA77D3-7BA7-5AA2-65A6-5C59F9ED47E1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39">
              <a:extLst>
                <a:ext uri="{FF2B5EF4-FFF2-40B4-BE49-F238E27FC236}">
                  <a16:creationId xmlns:a16="http://schemas.microsoft.com/office/drawing/2014/main" id="{CB72D9EA-DC64-46B6-40C3-05B2E0343A8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5" name="Freeform 1140">
              <a:extLst>
                <a:ext uri="{FF2B5EF4-FFF2-40B4-BE49-F238E27FC236}">
                  <a16:creationId xmlns:a16="http://schemas.microsoft.com/office/drawing/2014/main" id="{E8000C75-4DED-4028-1911-2CC4652D5EBC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6" name="Freeform 1146">
              <a:extLst>
                <a:ext uri="{FF2B5EF4-FFF2-40B4-BE49-F238E27FC236}">
                  <a16:creationId xmlns:a16="http://schemas.microsoft.com/office/drawing/2014/main" id="{29B38928-B17E-B3ED-D981-497B0420B164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graphicFrame>
        <p:nvGraphicFramePr>
          <p:cNvPr id="91" name="Chart Placeholder 9">
            <a:extLst>
              <a:ext uri="{FF2B5EF4-FFF2-40B4-BE49-F238E27FC236}">
                <a16:creationId xmlns:a16="http://schemas.microsoft.com/office/drawing/2014/main" id="{3B02CAD9-0E7A-EF71-4B2C-A8576B1E318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3991183"/>
              </p:ext>
            </p:extLst>
          </p:nvPr>
        </p:nvGraphicFramePr>
        <p:xfrm>
          <a:off x="488791" y="1668928"/>
          <a:ext cx="5330466" cy="4441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graphicFrame>
        <p:nvGraphicFramePr>
          <p:cNvPr id="92" name="Chart Placeholder 9">
            <a:extLst>
              <a:ext uri="{FF2B5EF4-FFF2-40B4-BE49-F238E27FC236}">
                <a16:creationId xmlns:a16="http://schemas.microsoft.com/office/drawing/2014/main" id="{67CE63C2-29A7-D205-5EFF-7E30EB4120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0344278"/>
              </p:ext>
            </p:extLst>
          </p:nvPr>
        </p:nvGraphicFramePr>
        <p:xfrm>
          <a:off x="6191032" y="1668928"/>
          <a:ext cx="4964400" cy="4561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2"/>
          </a:graphicData>
        </a:graphic>
      </p:graphicFrame>
    </p:spTree>
    <p:extLst>
      <p:ext uri="{BB962C8B-B14F-4D97-AF65-F5344CB8AC3E}">
        <p14:creationId xmlns:p14="http://schemas.microsoft.com/office/powerpoint/2010/main" val="20003903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7F4CAC-F9C4-5AA2-C386-BB6EE1F55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B67707-2760-3619-A57E-ED3A816988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400" noProof="0" dirty="0"/>
              <a:t>Нарастваща самооценка за степента на информираност относно въвеждането на еврото – от 36%:60% през април на 67%:29</a:t>
            </a:r>
            <a:r>
              <a:rPr lang="bg-BG" sz="2400" noProof="0" dirty="0">
                <a:solidFill>
                  <a:schemeClr val="accent2"/>
                </a:solidFill>
              </a:rPr>
              <a:t>% през декември</a:t>
            </a:r>
            <a:endParaRPr lang="bg-BG" sz="2400" noProof="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32E49E4-D981-060A-F679-3CAEDE304F0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13</a:t>
            </a:fld>
            <a:endParaRPr lang="bg-BG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D602AC-1121-5092-745A-95EB1CC76D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До каква степен се чувствате информирани за начина на въвеждане на еврото в България? </a:t>
            </a:r>
          </a:p>
        </p:txBody>
      </p:sp>
      <p:graphicFrame>
        <p:nvGraphicFramePr>
          <p:cNvPr id="23" name="Chart Placeholder 102">
            <a:extLst>
              <a:ext uri="{FF2B5EF4-FFF2-40B4-BE49-F238E27FC236}">
                <a16:creationId xmlns:a16="http://schemas.microsoft.com/office/drawing/2014/main" id="{6A7412C0-9B27-94BF-6300-B96718D30CD2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Right Brace 23">
            <a:extLst>
              <a:ext uri="{FF2B5EF4-FFF2-40B4-BE49-F238E27FC236}">
                <a16:creationId xmlns:a16="http://schemas.microsoft.com/office/drawing/2014/main" id="{406C982D-C2A1-6D10-0DC1-86D115D69EEF}"/>
              </a:ext>
            </a:extLst>
          </p:cNvPr>
          <p:cNvSpPr/>
          <p:nvPr/>
        </p:nvSpPr>
        <p:spPr>
          <a:xfrm rot="16200000">
            <a:off x="4704336" y="-1935461"/>
            <a:ext cx="338551" cy="6542297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 noProof="0" dirty="0"/>
          </a:p>
        </p:txBody>
      </p:sp>
      <p:sp>
        <p:nvSpPr>
          <p:cNvPr id="25" name="Right Brace 24">
            <a:extLst>
              <a:ext uri="{FF2B5EF4-FFF2-40B4-BE49-F238E27FC236}">
                <a16:creationId xmlns:a16="http://schemas.microsoft.com/office/drawing/2014/main" id="{C0F92ABC-5ADD-F60E-3DA1-82A3980AA315}"/>
              </a:ext>
            </a:extLst>
          </p:cNvPr>
          <p:cNvSpPr/>
          <p:nvPr/>
        </p:nvSpPr>
        <p:spPr>
          <a:xfrm rot="16200000">
            <a:off x="9380092" y="-68920"/>
            <a:ext cx="338522" cy="2809187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 noProof="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BC89997-5403-B8E7-A5C8-E5CDFD568636}"/>
              </a:ext>
            </a:extLst>
          </p:cNvPr>
          <p:cNvSpPr txBox="1"/>
          <p:nvPr/>
        </p:nvSpPr>
        <p:spPr>
          <a:xfrm>
            <a:off x="4450743" y="8278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67.2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EC60921-AC77-44DA-A90C-DC5757FBAAF1}"/>
              </a:ext>
            </a:extLst>
          </p:cNvPr>
          <p:cNvSpPr txBox="1"/>
          <p:nvPr/>
        </p:nvSpPr>
        <p:spPr>
          <a:xfrm>
            <a:off x="9201346" y="87092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28.8</a:t>
            </a:r>
          </a:p>
        </p:txBody>
      </p:sp>
    </p:spTree>
    <p:extLst>
      <p:ext uri="{BB962C8B-B14F-4D97-AF65-F5344CB8AC3E}">
        <p14:creationId xmlns:p14="http://schemas.microsoft.com/office/powerpoint/2010/main" val="363627160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">
            <a:extLst>
              <a:ext uri="{FF2B5EF4-FFF2-40B4-BE49-F238E27FC236}">
                <a16:creationId xmlns:a16="http://schemas.microsoft.com/office/drawing/2014/main" id="{C619C19C-1E11-F65D-A743-3CA399EF9D32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0" name="Freeform 1105">
              <a:extLst>
                <a:ext uri="{FF2B5EF4-FFF2-40B4-BE49-F238E27FC236}">
                  <a16:creationId xmlns:a16="http://schemas.microsoft.com/office/drawing/2014/main" id="{8826C636-1EFA-D538-43AB-BB3049C23A76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" name="Freeform 1059">
              <a:extLst>
                <a:ext uri="{FF2B5EF4-FFF2-40B4-BE49-F238E27FC236}">
                  <a16:creationId xmlns:a16="http://schemas.microsoft.com/office/drawing/2014/main" id="{A5F86B06-5FF8-A9D8-59A3-75913C34E4E1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29">
              <a:extLst>
                <a:ext uri="{FF2B5EF4-FFF2-40B4-BE49-F238E27FC236}">
                  <a16:creationId xmlns:a16="http://schemas.microsoft.com/office/drawing/2014/main" id="{1DC48B34-59FE-2450-EAE9-D44BA69B6DB6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3" name="Group 1032">
              <a:extLst>
                <a:ext uri="{FF2B5EF4-FFF2-40B4-BE49-F238E27FC236}">
                  <a16:creationId xmlns:a16="http://schemas.microsoft.com/office/drawing/2014/main" id="{084C17A9-6922-8D8E-F2CB-481D698155B7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91" name="Freeform 1033">
                <a:extLst>
                  <a:ext uri="{FF2B5EF4-FFF2-40B4-BE49-F238E27FC236}">
                    <a16:creationId xmlns:a16="http://schemas.microsoft.com/office/drawing/2014/main" id="{3D4D8D04-461B-5A5C-A286-E67DEEF4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2" name="Freeform 1034">
                <a:extLst>
                  <a:ext uri="{FF2B5EF4-FFF2-40B4-BE49-F238E27FC236}">
                    <a16:creationId xmlns:a16="http://schemas.microsoft.com/office/drawing/2014/main" id="{E5F6A1EE-9289-7DE5-519A-768BF16F2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4" name="Freeform 1035">
              <a:extLst>
                <a:ext uri="{FF2B5EF4-FFF2-40B4-BE49-F238E27FC236}">
                  <a16:creationId xmlns:a16="http://schemas.microsoft.com/office/drawing/2014/main" id="{70E6628B-A5DF-D8E4-92E8-6A7E172D6F7A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37">
              <a:extLst>
                <a:ext uri="{FF2B5EF4-FFF2-40B4-BE49-F238E27FC236}">
                  <a16:creationId xmlns:a16="http://schemas.microsoft.com/office/drawing/2014/main" id="{EEF85FD3-EF28-6DB3-7946-1ED181B84F5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39">
              <a:extLst>
                <a:ext uri="{FF2B5EF4-FFF2-40B4-BE49-F238E27FC236}">
                  <a16:creationId xmlns:a16="http://schemas.microsoft.com/office/drawing/2014/main" id="{497F11DB-0CD8-679C-E9B7-4CFA070B0D1E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0">
              <a:extLst>
                <a:ext uri="{FF2B5EF4-FFF2-40B4-BE49-F238E27FC236}">
                  <a16:creationId xmlns:a16="http://schemas.microsoft.com/office/drawing/2014/main" id="{25D93898-1252-CC12-AC50-2819DCF2BB0A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1">
              <a:extLst>
                <a:ext uri="{FF2B5EF4-FFF2-40B4-BE49-F238E27FC236}">
                  <a16:creationId xmlns:a16="http://schemas.microsoft.com/office/drawing/2014/main" id="{884E458E-715A-BE04-4FE2-23A479BECC3A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2">
              <a:extLst>
                <a:ext uri="{FF2B5EF4-FFF2-40B4-BE49-F238E27FC236}">
                  <a16:creationId xmlns:a16="http://schemas.microsoft.com/office/drawing/2014/main" id="{4A70236E-14B8-E60A-8A01-AA7D811D914A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3">
              <a:extLst>
                <a:ext uri="{FF2B5EF4-FFF2-40B4-BE49-F238E27FC236}">
                  <a16:creationId xmlns:a16="http://schemas.microsoft.com/office/drawing/2014/main" id="{6967693C-1C24-BC92-38DB-58ED0924641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4">
              <a:extLst>
                <a:ext uri="{FF2B5EF4-FFF2-40B4-BE49-F238E27FC236}">
                  <a16:creationId xmlns:a16="http://schemas.microsoft.com/office/drawing/2014/main" id="{20CB6BBF-C19E-B35D-2F82-735A47F2CD33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5">
              <a:extLst>
                <a:ext uri="{FF2B5EF4-FFF2-40B4-BE49-F238E27FC236}">
                  <a16:creationId xmlns:a16="http://schemas.microsoft.com/office/drawing/2014/main" id="{D9D0611F-C3F3-E9B9-C772-4D8562E653DD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6">
              <a:extLst>
                <a:ext uri="{FF2B5EF4-FFF2-40B4-BE49-F238E27FC236}">
                  <a16:creationId xmlns:a16="http://schemas.microsoft.com/office/drawing/2014/main" id="{D64AD02B-F5AB-630F-D4A7-F516FB0670F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47">
              <a:extLst>
                <a:ext uri="{FF2B5EF4-FFF2-40B4-BE49-F238E27FC236}">
                  <a16:creationId xmlns:a16="http://schemas.microsoft.com/office/drawing/2014/main" id="{21E6D989-3D5D-B8B9-8AF3-0BCAA88D29AF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48">
              <a:extLst>
                <a:ext uri="{FF2B5EF4-FFF2-40B4-BE49-F238E27FC236}">
                  <a16:creationId xmlns:a16="http://schemas.microsoft.com/office/drawing/2014/main" id="{4BD6DFBB-2408-3873-3536-19419ED0D16D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49">
              <a:extLst>
                <a:ext uri="{FF2B5EF4-FFF2-40B4-BE49-F238E27FC236}">
                  <a16:creationId xmlns:a16="http://schemas.microsoft.com/office/drawing/2014/main" id="{CF0B8B74-0494-DA70-6F86-E17C0C7F70CC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0">
              <a:extLst>
                <a:ext uri="{FF2B5EF4-FFF2-40B4-BE49-F238E27FC236}">
                  <a16:creationId xmlns:a16="http://schemas.microsoft.com/office/drawing/2014/main" id="{C1C200BE-A6E4-8997-6C42-C557654F503D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1">
              <a:extLst>
                <a:ext uri="{FF2B5EF4-FFF2-40B4-BE49-F238E27FC236}">
                  <a16:creationId xmlns:a16="http://schemas.microsoft.com/office/drawing/2014/main" id="{795FA4C9-3200-8497-2E7B-2C022BAEA99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53">
              <a:extLst>
                <a:ext uri="{FF2B5EF4-FFF2-40B4-BE49-F238E27FC236}">
                  <a16:creationId xmlns:a16="http://schemas.microsoft.com/office/drawing/2014/main" id="{8A519447-0A78-BC8C-E88E-392B2E630ED3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55">
              <a:extLst>
                <a:ext uri="{FF2B5EF4-FFF2-40B4-BE49-F238E27FC236}">
                  <a16:creationId xmlns:a16="http://schemas.microsoft.com/office/drawing/2014/main" id="{5A44BE3D-95DB-F744-5557-DD19979BF1C4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57">
              <a:extLst>
                <a:ext uri="{FF2B5EF4-FFF2-40B4-BE49-F238E27FC236}">
                  <a16:creationId xmlns:a16="http://schemas.microsoft.com/office/drawing/2014/main" id="{0E32D9CC-2974-4D0F-E596-982CA34A432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1">
              <a:extLst>
                <a:ext uri="{FF2B5EF4-FFF2-40B4-BE49-F238E27FC236}">
                  <a16:creationId xmlns:a16="http://schemas.microsoft.com/office/drawing/2014/main" id="{B68BC3C7-B568-7F72-DA00-B67259F8F3E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2">
              <a:extLst>
                <a:ext uri="{FF2B5EF4-FFF2-40B4-BE49-F238E27FC236}">
                  <a16:creationId xmlns:a16="http://schemas.microsoft.com/office/drawing/2014/main" id="{CCE7A942-3C43-CC12-FF52-F7B92989BF10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3">
              <a:extLst>
                <a:ext uri="{FF2B5EF4-FFF2-40B4-BE49-F238E27FC236}">
                  <a16:creationId xmlns:a16="http://schemas.microsoft.com/office/drawing/2014/main" id="{CEDCF29B-6385-0B77-01CC-53099C403629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4">
              <a:extLst>
                <a:ext uri="{FF2B5EF4-FFF2-40B4-BE49-F238E27FC236}">
                  <a16:creationId xmlns:a16="http://schemas.microsoft.com/office/drawing/2014/main" id="{3BCF64AA-A83C-A8E0-EEE6-7F4D5BEDAB7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5">
              <a:extLst>
                <a:ext uri="{FF2B5EF4-FFF2-40B4-BE49-F238E27FC236}">
                  <a16:creationId xmlns:a16="http://schemas.microsoft.com/office/drawing/2014/main" id="{52194C88-526D-3B66-5815-48B78EFA23F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66">
              <a:extLst>
                <a:ext uri="{FF2B5EF4-FFF2-40B4-BE49-F238E27FC236}">
                  <a16:creationId xmlns:a16="http://schemas.microsoft.com/office/drawing/2014/main" id="{E05303F0-C7F7-20E5-B3EA-9EFEF1867CD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67">
              <a:extLst>
                <a:ext uri="{FF2B5EF4-FFF2-40B4-BE49-F238E27FC236}">
                  <a16:creationId xmlns:a16="http://schemas.microsoft.com/office/drawing/2014/main" id="{E330E11D-6DC9-5C5D-D360-54028653D72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69">
              <a:extLst>
                <a:ext uri="{FF2B5EF4-FFF2-40B4-BE49-F238E27FC236}">
                  <a16:creationId xmlns:a16="http://schemas.microsoft.com/office/drawing/2014/main" id="{5A242074-E5CF-22A9-D7FE-2A0F13C197CF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0">
              <a:extLst>
                <a:ext uri="{FF2B5EF4-FFF2-40B4-BE49-F238E27FC236}">
                  <a16:creationId xmlns:a16="http://schemas.microsoft.com/office/drawing/2014/main" id="{7B41990F-9E48-CC09-13F6-BEEB1D3761F8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1">
              <a:extLst>
                <a:ext uri="{FF2B5EF4-FFF2-40B4-BE49-F238E27FC236}">
                  <a16:creationId xmlns:a16="http://schemas.microsoft.com/office/drawing/2014/main" id="{5383D3E7-55E6-9355-0F30-49E8429E5FF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3">
              <a:extLst>
                <a:ext uri="{FF2B5EF4-FFF2-40B4-BE49-F238E27FC236}">
                  <a16:creationId xmlns:a16="http://schemas.microsoft.com/office/drawing/2014/main" id="{B41DFDA8-01E3-8EDA-C719-0A54EED3A930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4">
              <a:extLst>
                <a:ext uri="{FF2B5EF4-FFF2-40B4-BE49-F238E27FC236}">
                  <a16:creationId xmlns:a16="http://schemas.microsoft.com/office/drawing/2014/main" id="{D46705FE-24B4-668B-A072-C0C062102F39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76">
              <a:extLst>
                <a:ext uri="{FF2B5EF4-FFF2-40B4-BE49-F238E27FC236}">
                  <a16:creationId xmlns:a16="http://schemas.microsoft.com/office/drawing/2014/main" id="{4A4C06C3-393B-065C-BD2B-2E9C1DA5997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77">
              <a:extLst>
                <a:ext uri="{FF2B5EF4-FFF2-40B4-BE49-F238E27FC236}">
                  <a16:creationId xmlns:a16="http://schemas.microsoft.com/office/drawing/2014/main" id="{AFB78B9D-C358-ADFC-A5BD-7F45F578D46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78">
              <a:extLst>
                <a:ext uri="{FF2B5EF4-FFF2-40B4-BE49-F238E27FC236}">
                  <a16:creationId xmlns:a16="http://schemas.microsoft.com/office/drawing/2014/main" id="{B61EA5B3-C8E9-904B-BBF2-80682811689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0">
              <a:extLst>
                <a:ext uri="{FF2B5EF4-FFF2-40B4-BE49-F238E27FC236}">
                  <a16:creationId xmlns:a16="http://schemas.microsoft.com/office/drawing/2014/main" id="{43AE556D-5D66-D630-509C-907C97DFC3C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2">
              <a:extLst>
                <a:ext uri="{FF2B5EF4-FFF2-40B4-BE49-F238E27FC236}">
                  <a16:creationId xmlns:a16="http://schemas.microsoft.com/office/drawing/2014/main" id="{31418C26-BD11-AE7B-4E21-B62DDE2F8A5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4">
              <a:extLst>
                <a:ext uri="{FF2B5EF4-FFF2-40B4-BE49-F238E27FC236}">
                  <a16:creationId xmlns:a16="http://schemas.microsoft.com/office/drawing/2014/main" id="{D3F44F8D-08C7-FF05-14C0-55764D1B383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5">
              <a:extLst>
                <a:ext uri="{FF2B5EF4-FFF2-40B4-BE49-F238E27FC236}">
                  <a16:creationId xmlns:a16="http://schemas.microsoft.com/office/drawing/2014/main" id="{DF956630-0DB9-EFB8-47D0-6180BE5442A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6">
              <a:extLst>
                <a:ext uri="{FF2B5EF4-FFF2-40B4-BE49-F238E27FC236}">
                  <a16:creationId xmlns:a16="http://schemas.microsoft.com/office/drawing/2014/main" id="{1B2711EE-4E31-F070-D531-4E92C9EF3D8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87">
              <a:extLst>
                <a:ext uri="{FF2B5EF4-FFF2-40B4-BE49-F238E27FC236}">
                  <a16:creationId xmlns:a16="http://schemas.microsoft.com/office/drawing/2014/main" id="{042303C9-5E09-9A54-973D-9A449F9339F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88">
              <a:extLst>
                <a:ext uri="{FF2B5EF4-FFF2-40B4-BE49-F238E27FC236}">
                  <a16:creationId xmlns:a16="http://schemas.microsoft.com/office/drawing/2014/main" id="{3F4F290C-CCA9-C12D-61CA-94CC5DA49811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89">
              <a:extLst>
                <a:ext uri="{FF2B5EF4-FFF2-40B4-BE49-F238E27FC236}">
                  <a16:creationId xmlns:a16="http://schemas.microsoft.com/office/drawing/2014/main" id="{18578D3C-FDAC-F364-D48E-F7AC0931999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1">
              <a:extLst>
                <a:ext uri="{FF2B5EF4-FFF2-40B4-BE49-F238E27FC236}">
                  <a16:creationId xmlns:a16="http://schemas.microsoft.com/office/drawing/2014/main" id="{68D1D436-86E0-5856-9C57-5C5545BBB5FF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3">
              <a:extLst>
                <a:ext uri="{FF2B5EF4-FFF2-40B4-BE49-F238E27FC236}">
                  <a16:creationId xmlns:a16="http://schemas.microsoft.com/office/drawing/2014/main" id="{C47CEC40-2382-05B6-DFF5-A8AB3D90A04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4">
              <a:extLst>
                <a:ext uri="{FF2B5EF4-FFF2-40B4-BE49-F238E27FC236}">
                  <a16:creationId xmlns:a16="http://schemas.microsoft.com/office/drawing/2014/main" id="{84BD0C70-0B35-9BC2-191C-B7F900561AA6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096">
              <a:extLst>
                <a:ext uri="{FF2B5EF4-FFF2-40B4-BE49-F238E27FC236}">
                  <a16:creationId xmlns:a16="http://schemas.microsoft.com/office/drawing/2014/main" id="{709E8C54-2F38-5D2B-8B43-340F3182C3B2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097">
              <a:extLst>
                <a:ext uri="{FF2B5EF4-FFF2-40B4-BE49-F238E27FC236}">
                  <a16:creationId xmlns:a16="http://schemas.microsoft.com/office/drawing/2014/main" id="{D58FE5BE-F240-C5A6-FF4A-EA4E3C874F9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099">
              <a:extLst>
                <a:ext uri="{FF2B5EF4-FFF2-40B4-BE49-F238E27FC236}">
                  <a16:creationId xmlns:a16="http://schemas.microsoft.com/office/drawing/2014/main" id="{F466BAFD-0FF1-6EB5-7352-D391B85AC15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1">
              <a:extLst>
                <a:ext uri="{FF2B5EF4-FFF2-40B4-BE49-F238E27FC236}">
                  <a16:creationId xmlns:a16="http://schemas.microsoft.com/office/drawing/2014/main" id="{E98D03EA-C106-5D87-49BF-76A409F38C9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03">
              <a:extLst>
                <a:ext uri="{FF2B5EF4-FFF2-40B4-BE49-F238E27FC236}">
                  <a16:creationId xmlns:a16="http://schemas.microsoft.com/office/drawing/2014/main" id="{9681ED42-7368-EBBC-3CB5-EB7BE1392BEB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07">
              <a:extLst>
                <a:ext uri="{FF2B5EF4-FFF2-40B4-BE49-F238E27FC236}">
                  <a16:creationId xmlns:a16="http://schemas.microsoft.com/office/drawing/2014/main" id="{164DBA68-0F4F-4E49-997D-FACC291251F6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09">
              <a:extLst>
                <a:ext uri="{FF2B5EF4-FFF2-40B4-BE49-F238E27FC236}">
                  <a16:creationId xmlns:a16="http://schemas.microsoft.com/office/drawing/2014/main" id="{00728864-F84D-CAA0-0729-D46796F7EEC9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0">
              <a:extLst>
                <a:ext uri="{FF2B5EF4-FFF2-40B4-BE49-F238E27FC236}">
                  <a16:creationId xmlns:a16="http://schemas.microsoft.com/office/drawing/2014/main" id="{F40D367F-B13A-2E5A-635E-738880C52346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1">
              <a:extLst>
                <a:ext uri="{FF2B5EF4-FFF2-40B4-BE49-F238E27FC236}">
                  <a16:creationId xmlns:a16="http://schemas.microsoft.com/office/drawing/2014/main" id="{9ADE0312-5B3B-74CA-EDB6-DD3B21C25EF3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2">
              <a:extLst>
                <a:ext uri="{FF2B5EF4-FFF2-40B4-BE49-F238E27FC236}">
                  <a16:creationId xmlns:a16="http://schemas.microsoft.com/office/drawing/2014/main" id="{CCE22810-B7B3-33D2-F738-D3662E3ECAB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3">
              <a:extLst>
                <a:ext uri="{FF2B5EF4-FFF2-40B4-BE49-F238E27FC236}">
                  <a16:creationId xmlns:a16="http://schemas.microsoft.com/office/drawing/2014/main" id="{D8F56BD8-E339-6FBB-DB2A-E306BB8A23C6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14">
              <a:extLst>
                <a:ext uri="{FF2B5EF4-FFF2-40B4-BE49-F238E27FC236}">
                  <a16:creationId xmlns:a16="http://schemas.microsoft.com/office/drawing/2014/main" id="{01B66C97-03B4-07E2-3841-57B19B1B214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16">
              <a:extLst>
                <a:ext uri="{FF2B5EF4-FFF2-40B4-BE49-F238E27FC236}">
                  <a16:creationId xmlns:a16="http://schemas.microsoft.com/office/drawing/2014/main" id="{98FB2E86-3BD4-F2C3-8605-61607C54B82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18">
              <a:extLst>
                <a:ext uri="{FF2B5EF4-FFF2-40B4-BE49-F238E27FC236}">
                  <a16:creationId xmlns:a16="http://schemas.microsoft.com/office/drawing/2014/main" id="{539A808C-92C2-255B-5051-63D4627E675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0">
              <a:extLst>
                <a:ext uri="{FF2B5EF4-FFF2-40B4-BE49-F238E27FC236}">
                  <a16:creationId xmlns:a16="http://schemas.microsoft.com/office/drawing/2014/main" id="{C74442A6-3A19-B4F2-5A65-1C9270EAF67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3" name="Freeform 1122">
              <a:extLst>
                <a:ext uri="{FF2B5EF4-FFF2-40B4-BE49-F238E27FC236}">
                  <a16:creationId xmlns:a16="http://schemas.microsoft.com/office/drawing/2014/main" id="{D0430CBD-F09D-96A6-B1B5-47F1E5C6DEF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4" name="Freeform 1123">
              <a:extLst>
                <a:ext uri="{FF2B5EF4-FFF2-40B4-BE49-F238E27FC236}">
                  <a16:creationId xmlns:a16="http://schemas.microsoft.com/office/drawing/2014/main" id="{6C9D114A-0373-12D8-0315-A7A69D44284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26">
              <a:extLst>
                <a:ext uri="{FF2B5EF4-FFF2-40B4-BE49-F238E27FC236}">
                  <a16:creationId xmlns:a16="http://schemas.microsoft.com/office/drawing/2014/main" id="{2DF74FCE-11D8-50B1-AA6F-E682F98FD7D0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6" name="Group 1127">
              <a:extLst>
                <a:ext uri="{FF2B5EF4-FFF2-40B4-BE49-F238E27FC236}">
                  <a16:creationId xmlns:a16="http://schemas.microsoft.com/office/drawing/2014/main" id="{BF2A9262-0AD8-6B06-421C-9BBDD44707B8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9" name="Freeform 1128">
                <a:extLst>
                  <a:ext uri="{FF2B5EF4-FFF2-40B4-BE49-F238E27FC236}">
                    <a16:creationId xmlns:a16="http://schemas.microsoft.com/office/drawing/2014/main" id="{717FD621-F43E-A6F7-2F8B-69863DE36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0" name="Freeform 1129">
                <a:extLst>
                  <a:ext uri="{FF2B5EF4-FFF2-40B4-BE49-F238E27FC236}">
                    <a16:creationId xmlns:a16="http://schemas.microsoft.com/office/drawing/2014/main" id="{766A24A1-3198-404E-48B4-A714129AD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7" name="Freeform 1130">
              <a:extLst>
                <a:ext uri="{FF2B5EF4-FFF2-40B4-BE49-F238E27FC236}">
                  <a16:creationId xmlns:a16="http://schemas.microsoft.com/office/drawing/2014/main" id="{C15CB6E9-AE65-EA36-D8B4-27EA4E54573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1">
              <a:extLst>
                <a:ext uri="{FF2B5EF4-FFF2-40B4-BE49-F238E27FC236}">
                  <a16:creationId xmlns:a16="http://schemas.microsoft.com/office/drawing/2014/main" id="{8AA68DD4-3D75-CAAE-3CA4-7F7BE8E48A38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2">
              <a:extLst>
                <a:ext uri="{FF2B5EF4-FFF2-40B4-BE49-F238E27FC236}">
                  <a16:creationId xmlns:a16="http://schemas.microsoft.com/office/drawing/2014/main" id="{4D2DE40F-9DD6-4A64-2E96-572A95F690AE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3">
              <a:extLst>
                <a:ext uri="{FF2B5EF4-FFF2-40B4-BE49-F238E27FC236}">
                  <a16:creationId xmlns:a16="http://schemas.microsoft.com/office/drawing/2014/main" id="{4420B5ED-5803-245F-4137-AC02AC1152B7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4">
              <a:extLst>
                <a:ext uri="{FF2B5EF4-FFF2-40B4-BE49-F238E27FC236}">
                  <a16:creationId xmlns:a16="http://schemas.microsoft.com/office/drawing/2014/main" id="{C9534C45-038E-3EAA-35E2-9AF754C969CD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5">
              <a:extLst>
                <a:ext uri="{FF2B5EF4-FFF2-40B4-BE49-F238E27FC236}">
                  <a16:creationId xmlns:a16="http://schemas.microsoft.com/office/drawing/2014/main" id="{CD309C62-5A24-7B92-9009-7154CA872AA5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6">
              <a:extLst>
                <a:ext uri="{FF2B5EF4-FFF2-40B4-BE49-F238E27FC236}">
                  <a16:creationId xmlns:a16="http://schemas.microsoft.com/office/drawing/2014/main" id="{927808E9-07EA-20B7-B003-871B0739CDA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37">
              <a:extLst>
                <a:ext uri="{FF2B5EF4-FFF2-40B4-BE49-F238E27FC236}">
                  <a16:creationId xmlns:a16="http://schemas.microsoft.com/office/drawing/2014/main" id="{B2EEB4E2-F78D-A2AB-154E-48F38A5D13CD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5" name="Freeform 1138">
              <a:extLst>
                <a:ext uri="{FF2B5EF4-FFF2-40B4-BE49-F238E27FC236}">
                  <a16:creationId xmlns:a16="http://schemas.microsoft.com/office/drawing/2014/main" id="{75C6E2E6-B202-991B-725E-EAA5C3EB17E4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6" name="Freeform 1139">
              <a:extLst>
                <a:ext uri="{FF2B5EF4-FFF2-40B4-BE49-F238E27FC236}">
                  <a16:creationId xmlns:a16="http://schemas.microsoft.com/office/drawing/2014/main" id="{64358D8D-E58A-AE99-3F70-841EEA73576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7" name="Freeform 1140">
              <a:extLst>
                <a:ext uri="{FF2B5EF4-FFF2-40B4-BE49-F238E27FC236}">
                  <a16:creationId xmlns:a16="http://schemas.microsoft.com/office/drawing/2014/main" id="{9DB39CC5-4D97-24E4-173B-90004918BF3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8" name="Freeform 1146">
              <a:extLst>
                <a:ext uri="{FF2B5EF4-FFF2-40B4-BE49-F238E27FC236}">
                  <a16:creationId xmlns:a16="http://schemas.microsoft.com/office/drawing/2014/main" id="{FA151F09-BC93-2791-AD01-4B4A198E726E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533DAD3-4129-CF18-C5EF-42206F8AB9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br>
              <a:rPr lang="bg-BG" sz="2400" u="sng" dirty="0"/>
            </a:br>
            <a:r>
              <a:rPr lang="bg-BG" sz="2400" u="sng" dirty="0"/>
              <a:t>Запознатост с конкретни аспекти от въвеждането на еврото: </a:t>
            </a:r>
            <a:br>
              <a:rPr lang="bg-BG" sz="2400" dirty="0"/>
            </a:br>
            <a:r>
              <a:rPr lang="bg-BG" sz="2400" dirty="0"/>
              <a:t>Над 25 пункта ръст на запознатостта за периода на двойното обращение, но все още 42% не са информирани </a:t>
            </a:r>
            <a:endParaRPr lang="bg-BG" sz="2600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B54308-7B28-7804-DF29-6CC624DCE9D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4273" y="6334806"/>
            <a:ext cx="9679156" cy="523194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bg-BG" dirty="0"/>
              <a:t>Колко време ще е в сила двойно обращение на лев и евро едновременно?</a:t>
            </a:r>
            <a:endParaRPr lang="bg-BG" noProof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0F4BFC-C83E-2F33-B60F-E46D3953591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14</a:t>
            </a:fld>
            <a:endParaRPr lang="bg-BG" noProof="0" dirty="0"/>
          </a:p>
        </p:txBody>
      </p:sp>
      <p:graphicFrame>
        <p:nvGraphicFramePr>
          <p:cNvPr id="5" name="Chart Placeholder 14">
            <a:extLst>
              <a:ext uri="{FF2B5EF4-FFF2-40B4-BE49-F238E27FC236}">
                <a16:creationId xmlns:a16="http://schemas.microsoft.com/office/drawing/2014/main" id="{C1893E7E-5913-CA30-11C4-6AAAD08423D5}"/>
              </a:ext>
            </a:extLst>
          </p:cNvPr>
          <p:cNvGraphicFramePr>
            <a:graphicFrameLocks/>
          </p:cNvGraphicFramePr>
          <p:nvPr/>
        </p:nvGraphicFramePr>
        <p:xfrm>
          <a:off x="456906" y="1221338"/>
          <a:ext cx="11138063" cy="5095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27558508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4DDD49-7DEC-FFDA-E7A4-5607383A8E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">
            <a:extLst>
              <a:ext uri="{FF2B5EF4-FFF2-40B4-BE49-F238E27FC236}">
                <a16:creationId xmlns:a16="http://schemas.microsoft.com/office/drawing/2014/main" id="{265535BC-8071-7C81-2D9C-D82AA09FDFD7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0" name="Freeform 1105">
              <a:extLst>
                <a:ext uri="{FF2B5EF4-FFF2-40B4-BE49-F238E27FC236}">
                  <a16:creationId xmlns:a16="http://schemas.microsoft.com/office/drawing/2014/main" id="{5FB4F028-9AF0-7799-19FE-A31545E70BDF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" name="Freeform 1059">
              <a:extLst>
                <a:ext uri="{FF2B5EF4-FFF2-40B4-BE49-F238E27FC236}">
                  <a16:creationId xmlns:a16="http://schemas.microsoft.com/office/drawing/2014/main" id="{65E98849-1F05-65F2-0FF9-DD3188713076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29">
              <a:extLst>
                <a:ext uri="{FF2B5EF4-FFF2-40B4-BE49-F238E27FC236}">
                  <a16:creationId xmlns:a16="http://schemas.microsoft.com/office/drawing/2014/main" id="{CFD8DE6E-843C-47FF-228A-EEFF7F1F83E6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3" name="Group 1032">
              <a:extLst>
                <a:ext uri="{FF2B5EF4-FFF2-40B4-BE49-F238E27FC236}">
                  <a16:creationId xmlns:a16="http://schemas.microsoft.com/office/drawing/2014/main" id="{12269E06-7F2D-F0C8-BE8F-3F7A5FCFBEB5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91" name="Freeform 1033">
                <a:extLst>
                  <a:ext uri="{FF2B5EF4-FFF2-40B4-BE49-F238E27FC236}">
                    <a16:creationId xmlns:a16="http://schemas.microsoft.com/office/drawing/2014/main" id="{F547F7A0-4F0D-A177-B722-CA7AD3F1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2" name="Freeform 1034">
                <a:extLst>
                  <a:ext uri="{FF2B5EF4-FFF2-40B4-BE49-F238E27FC236}">
                    <a16:creationId xmlns:a16="http://schemas.microsoft.com/office/drawing/2014/main" id="{7FE46719-B3CE-23F2-20B6-33CF90E1A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4" name="Freeform 1035">
              <a:extLst>
                <a:ext uri="{FF2B5EF4-FFF2-40B4-BE49-F238E27FC236}">
                  <a16:creationId xmlns:a16="http://schemas.microsoft.com/office/drawing/2014/main" id="{1FC6800A-A504-2438-51DE-DCFE329BAAF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37">
              <a:extLst>
                <a:ext uri="{FF2B5EF4-FFF2-40B4-BE49-F238E27FC236}">
                  <a16:creationId xmlns:a16="http://schemas.microsoft.com/office/drawing/2014/main" id="{486854C3-79AA-BF03-FAC0-07B9C2FC1F18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39">
              <a:extLst>
                <a:ext uri="{FF2B5EF4-FFF2-40B4-BE49-F238E27FC236}">
                  <a16:creationId xmlns:a16="http://schemas.microsoft.com/office/drawing/2014/main" id="{37167CE0-71A7-AD44-9DE7-9765F1355978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0">
              <a:extLst>
                <a:ext uri="{FF2B5EF4-FFF2-40B4-BE49-F238E27FC236}">
                  <a16:creationId xmlns:a16="http://schemas.microsoft.com/office/drawing/2014/main" id="{A192BA9A-345C-F5B5-A27E-0E5263C478D5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1">
              <a:extLst>
                <a:ext uri="{FF2B5EF4-FFF2-40B4-BE49-F238E27FC236}">
                  <a16:creationId xmlns:a16="http://schemas.microsoft.com/office/drawing/2014/main" id="{09C58572-CAE9-46F6-7D71-EBA7E3866A0F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2">
              <a:extLst>
                <a:ext uri="{FF2B5EF4-FFF2-40B4-BE49-F238E27FC236}">
                  <a16:creationId xmlns:a16="http://schemas.microsoft.com/office/drawing/2014/main" id="{6A74D213-F0A4-FE49-FF77-D8E7C15B2C0C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3">
              <a:extLst>
                <a:ext uri="{FF2B5EF4-FFF2-40B4-BE49-F238E27FC236}">
                  <a16:creationId xmlns:a16="http://schemas.microsoft.com/office/drawing/2014/main" id="{6489A9DE-8090-5F65-1934-B4667521E0A1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4">
              <a:extLst>
                <a:ext uri="{FF2B5EF4-FFF2-40B4-BE49-F238E27FC236}">
                  <a16:creationId xmlns:a16="http://schemas.microsoft.com/office/drawing/2014/main" id="{A8218737-4B92-BFFA-268E-9565FE86F161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5">
              <a:extLst>
                <a:ext uri="{FF2B5EF4-FFF2-40B4-BE49-F238E27FC236}">
                  <a16:creationId xmlns:a16="http://schemas.microsoft.com/office/drawing/2014/main" id="{DA60362C-6967-4479-1E9D-906864B26E9E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6">
              <a:extLst>
                <a:ext uri="{FF2B5EF4-FFF2-40B4-BE49-F238E27FC236}">
                  <a16:creationId xmlns:a16="http://schemas.microsoft.com/office/drawing/2014/main" id="{BD34126C-B88C-E244-F8B3-C98A510AB24F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47">
              <a:extLst>
                <a:ext uri="{FF2B5EF4-FFF2-40B4-BE49-F238E27FC236}">
                  <a16:creationId xmlns:a16="http://schemas.microsoft.com/office/drawing/2014/main" id="{1356EAB8-B560-C6B3-A26C-E3C43FE55E0C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48">
              <a:extLst>
                <a:ext uri="{FF2B5EF4-FFF2-40B4-BE49-F238E27FC236}">
                  <a16:creationId xmlns:a16="http://schemas.microsoft.com/office/drawing/2014/main" id="{3879309A-620D-66EA-3122-81E681B475A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49">
              <a:extLst>
                <a:ext uri="{FF2B5EF4-FFF2-40B4-BE49-F238E27FC236}">
                  <a16:creationId xmlns:a16="http://schemas.microsoft.com/office/drawing/2014/main" id="{9AF9E449-8B5D-6918-D46C-53D8601B062C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0">
              <a:extLst>
                <a:ext uri="{FF2B5EF4-FFF2-40B4-BE49-F238E27FC236}">
                  <a16:creationId xmlns:a16="http://schemas.microsoft.com/office/drawing/2014/main" id="{8CA21587-FBE4-424E-3797-C6096756FB9D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1">
              <a:extLst>
                <a:ext uri="{FF2B5EF4-FFF2-40B4-BE49-F238E27FC236}">
                  <a16:creationId xmlns:a16="http://schemas.microsoft.com/office/drawing/2014/main" id="{ADE07C8E-BB37-C945-88C3-E5ABF170A92F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53">
              <a:extLst>
                <a:ext uri="{FF2B5EF4-FFF2-40B4-BE49-F238E27FC236}">
                  <a16:creationId xmlns:a16="http://schemas.microsoft.com/office/drawing/2014/main" id="{33ED6730-DE75-5EFF-9F2F-B00900113320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55">
              <a:extLst>
                <a:ext uri="{FF2B5EF4-FFF2-40B4-BE49-F238E27FC236}">
                  <a16:creationId xmlns:a16="http://schemas.microsoft.com/office/drawing/2014/main" id="{012E406B-7B5B-5973-248F-154A4125B680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57">
              <a:extLst>
                <a:ext uri="{FF2B5EF4-FFF2-40B4-BE49-F238E27FC236}">
                  <a16:creationId xmlns:a16="http://schemas.microsoft.com/office/drawing/2014/main" id="{08F42443-D44C-BD52-11ED-D3F15CE3DC5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1">
              <a:extLst>
                <a:ext uri="{FF2B5EF4-FFF2-40B4-BE49-F238E27FC236}">
                  <a16:creationId xmlns:a16="http://schemas.microsoft.com/office/drawing/2014/main" id="{AD9974D7-B12A-7788-F649-55927EDEC266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2">
              <a:extLst>
                <a:ext uri="{FF2B5EF4-FFF2-40B4-BE49-F238E27FC236}">
                  <a16:creationId xmlns:a16="http://schemas.microsoft.com/office/drawing/2014/main" id="{95069497-A23B-8BB4-3901-80C4D43A40D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3">
              <a:extLst>
                <a:ext uri="{FF2B5EF4-FFF2-40B4-BE49-F238E27FC236}">
                  <a16:creationId xmlns:a16="http://schemas.microsoft.com/office/drawing/2014/main" id="{8A971662-4957-C1C3-4BDD-6E11C02A024E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4">
              <a:extLst>
                <a:ext uri="{FF2B5EF4-FFF2-40B4-BE49-F238E27FC236}">
                  <a16:creationId xmlns:a16="http://schemas.microsoft.com/office/drawing/2014/main" id="{36559EA4-4B5A-CF5C-FAF7-C35133C7485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5">
              <a:extLst>
                <a:ext uri="{FF2B5EF4-FFF2-40B4-BE49-F238E27FC236}">
                  <a16:creationId xmlns:a16="http://schemas.microsoft.com/office/drawing/2014/main" id="{2265BC7C-E25C-1FF0-CA39-3F4FD20CBAD9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66">
              <a:extLst>
                <a:ext uri="{FF2B5EF4-FFF2-40B4-BE49-F238E27FC236}">
                  <a16:creationId xmlns:a16="http://schemas.microsoft.com/office/drawing/2014/main" id="{E837A9AA-59CD-4C84-91B8-65DB26560DF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67">
              <a:extLst>
                <a:ext uri="{FF2B5EF4-FFF2-40B4-BE49-F238E27FC236}">
                  <a16:creationId xmlns:a16="http://schemas.microsoft.com/office/drawing/2014/main" id="{6739A2AF-AA30-00F2-E2B5-BF467D47EDAF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69">
              <a:extLst>
                <a:ext uri="{FF2B5EF4-FFF2-40B4-BE49-F238E27FC236}">
                  <a16:creationId xmlns:a16="http://schemas.microsoft.com/office/drawing/2014/main" id="{20E38EA6-030E-8E0E-1F32-EE2B6E3386E9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0">
              <a:extLst>
                <a:ext uri="{FF2B5EF4-FFF2-40B4-BE49-F238E27FC236}">
                  <a16:creationId xmlns:a16="http://schemas.microsoft.com/office/drawing/2014/main" id="{F753CD02-D9F9-1EE4-E481-F6ED6DC609BC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1">
              <a:extLst>
                <a:ext uri="{FF2B5EF4-FFF2-40B4-BE49-F238E27FC236}">
                  <a16:creationId xmlns:a16="http://schemas.microsoft.com/office/drawing/2014/main" id="{4DB4C50A-374C-4B08-1226-590A7681F268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3">
              <a:extLst>
                <a:ext uri="{FF2B5EF4-FFF2-40B4-BE49-F238E27FC236}">
                  <a16:creationId xmlns:a16="http://schemas.microsoft.com/office/drawing/2014/main" id="{88ED477F-FE80-4CF2-3075-53A47812CDEC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4">
              <a:extLst>
                <a:ext uri="{FF2B5EF4-FFF2-40B4-BE49-F238E27FC236}">
                  <a16:creationId xmlns:a16="http://schemas.microsoft.com/office/drawing/2014/main" id="{370814D4-FB5F-B6CB-0330-E3B3CC9F6D6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76">
              <a:extLst>
                <a:ext uri="{FF2B5EF4-FFF2-40B4-BE49-F238E27FC236}">
                  <a16:creationId xmlns:a16="http://schemas.microsoft.com/office/drawing/2014/main" id="{84CCD057-1E12-9F8A-6069-78CBF59B4439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77">
              <a:extLst>
                <a:ext uri="{FF2B5EF4-FFF2-40B4-BE49-F238E27FC236}">
                  <a16:creationId xmlns:a16="http://schemas.microsoft.com/office/drawing/2014/main" id="{DD441C6D-4FB4-84B8-BB5F-531FD999304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78">
              <a:extLst>
                <a:ext uri="{FF2B5EF4-FFF2-40B4-BE49-F238E27FC236}">
                  <a16:creationId xmlns:a16="http://schemas.microsoft.com/office/drawing/2014/main" id="{C5DA88A0-47DB-B1EE-1469-77B523A181C9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0">
              <a:extLst>
                <a:ext uri="{FF2B5EF4-FFF2-40B4-BE49-F238E27FC236}">
                  <a16:creationId xmlns:a16="http://schemas.microsoft.com/office/drawing/2014/main" id="{96AAA94F-2632-B768-6E7A-37B7B7B4E84C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2">
              <a:extLst>
                <a:ext uri="{FF2B5EF4-FFF2-40B4-BE49-F238E27FC236}">
                  <a16:creationId xmlns:a16="http://schemas.microsoft.com/office/drawing/2014/main" id="{94DF8DFE-F0FB-635D-7453-227D40DCDC22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4">
              <a:extLst>
                <a:ext uri="{FF2B5EF4-FFF2-40B4-BE49-F238E27FC236}">
                  <a16:creationId xmlns:a16="http://schemas.microsoft.com/office/drawing/2014/main" id="{D043B284-D2A8-B43B-F5C2-9BA015F7B22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5">
              <a:extLst>
                <a:ext uri="{FF2B5EF4-FFF2-40B4-BE49-F238E27FC236}">
                  <a16:creationId xmlns:a16="http://schemas.microsoft.com/office/drawing/2014/main" id="{FF52BBAE-8744-99CE-B700-00946D6B116E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6">
              <a:extLst>
                <a:ext uri="{FF2B5EF4-FFF2-40B4-BE49-F238E27FC236}">
                  <a16:creationId xmlns:a16="http://schemas.microsoft.com/office/drawing/2014/main" id="{0AFE29A7-0BD4-F336-39A1-C6A2D893996E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87">
              <a:extLst>
                <a:ext uri="{FF2B5EF4-FFF2-40B4-BE49-F238E27FC236}">
                  <a16:creationId xmlns:a16="http://schemas.microsoft.com/office/drawing/2014/main" id="{4CA652E6-8091-5B7F-B193-B99B92B8560B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88">
              <a:extLst>
                <a:ext uri="{FF2B5EF4-FFF2-40B4-BE49-F238E27FC236}">
                  <a16:creationId xmlns:a16="http://schemas.microsoft.com/office/drawing/2014/main" id="{62DD1640-456B-C290-2BE8-B0B9FA5BB21B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89">
              <a:extLst>
                <a:ext uri="{FF2B5EF4-FFF2-40B4-BE49-F238E27FC236}">
                  <a16:creationId xmlns:a16="http://schemas.microsoft.com/office/drawing/2014/main" id="{82F127DD-7C17-CEA8-82DD-59F670B5B92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1">
              <a:extLst>
                <a:ext uri="{FF2B5EF4-FFF2-40B4-BE49-F238E27FC236}">
                  <a16:creationId xmlns:a16="http://schemas.microsoft.com/office/drawing/2014/main" id="{25BC5E83-2369-8899-B3C7-4734E3692C35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3">
              <a:extLst>
                <a:ext uri="{FF2B5EF4-FFF2-40B4-BE49-F238E27FC236}">
                  <a16:creationId xmlns:a16="http://schemas.microsoft.com/office/drawing/2014/main" id="{07E4D0EC-2AFB-32B0-6E3E-625D4680A40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4">
              <a:extLst>
                <a:ext uri="{FF2B5EF4-FFF2-40B4-BE49-F238E27FC236}">
                  <a16:creationId xmlns:a16="http://schemas.microsoft.com/office/drawing/2014/main" id="{458F2B5B-3194-420A-B6EB-E8A53757C95B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096">
              <a:extLst>
                <a:ext uri="{FF2B5EF4-FFF2-40B4-BE49-F238E27FC236}">
                  <a16:creationId xmlns:a16="http://schemas.microsoft.com/office/drawing/2014/main" id="{39597022-ECF0-11B6-89D7-CB2327FFF2D1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097">
              <a:extLst>
                <a:ext uri="{FF2B5EF4-FFF2-40B4-BE49-F238E27FC236}">
                  <a16:creationId xmlns:a16="http://schemas.microsoft.com/office/drawing/2014/main" id="{4EA94E9A-1791-8999-EE77-19B9544AA76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099">
              <a:extLst>
                <a:ext uri="{FF2B5EF4-FFF2-40B4-BE49-F238E27FC236}">
                  <a16:creationId xmlns:a16="http://schemas.microsoft.com/office/drawing/2014/main" id="{88E58D20-E83A-E4A1-43DB-6E3B8484BFEE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1">
              <a:extLst>
                <a:ext uri="{FF2B5EF4-FFF2-40B4-BE49-F238E27FC236}">
                  <a16:creationId xmlns:a16="http://schemas.microsoft.com/office/drawing/2014/main" id="{92BBC798-AED8-A177-DF2E-BF646A626F84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03">
              <a:extLst>
                <a:ext uri="{FF2B5EF4-FFF2-40B4-BE49-F238E27FC236}">
                  <a16:creationId xmlns:a16="http://schemas.microsoft.com/office/drawing/2014/main" id="{CBB296B1-B552-3AA0-68F3-50AC170C0F18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07">
              <a:extLst>
                <a:ext uri="{FF2B5EF4-FFF2-40B4-BE49-F238E27FC236}">
                  <a16:creationId xmlns:a16="http://schemas.microsoft.com/office/drawing/2014/main" id="{C896B18A-4AC0-11A2-8181-1B3104F8406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09">
              <a:extLst>
                <a:ext uri="{FF2B5EF4-FFF2-40B4-BE49-F238E27FC236}">
                  <a16:creationId xmlns:a16="http://schemas.microsoft.com/office/drawing/2014/main" id="{9B5F5FE5-B346-C54D-FB05-44D1D2B36E6B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0">
              <a:extLst>
                <a:ext uri="{FF2B5EF4-FFF2-40B4-BE49-F238E27FC236}">
                  <a16:creationId xmlns:a16="http://schemas.microsoft.com/office/drawing/2014/main" id="{159623C2-62BD-7B64-BED2-0E6500D43B66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1">
              <a:extLst>
                <a:ext uri="{FF2B5EF4-FFF2-40B4-BE49-F238E27FC236}">
                  <a16:creationId xmlns:a16="http://schemas.microsoft.com/office/drawing/2014/main" id="{82C1086F-CBFF-815E-A5C8-2AFB97E48DA3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2">
              <a:extLst>
                <a:ext uri="{FF2B5EF4-FFF2-40B4-BE49-F238E27FC236}">
                  <a16:creationId xmlns:a16="http://schemas.microsoft.com/office/drawing/2014/main" id="{A0AFF8B3-C229-10A9-46F0-6E4F83D89183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3">
              <a:extLst>
                <a:ext uri="{FF2B5EF4-FFF2-40B4-BE49-F238E27FC236}">
                  <a16:creationId xmlns:a16="http://schemas.microsoft.com/office/drawing/2014/main" id="{781C9361-A43C-DCF3-3D88-5984ADC45ED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14">
              <a:extLst>
                <a:ext uri="{FF2B5EF4-FFF2-40B4-BE49-F238E27FC236}">
                  <a16:creationId xmlns:a16="http://schemas.microsoft.com/office/drawing/2014/main" id="{3BC7C92F-393B-6E1F-D92E-6FE3CF308470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16">
              <a:extLst>
                <a:ext uri="{FF2B5EF4-FFF2-40B4-BE49-F238E27FC236}">
                  <a16:creationId xmlns:a16="http://schemas.microsoft.com/office/drawing/2014/main" id="{13380C1D-D288-8902-D022-6FD53ECCEA81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18">
              <a:extLst>
                <a:ext uri="{FF2B5EF4-FFF2-40B4-BE49-F238E27FC236}">
                  <a16:creationId xmlns:a16="http://schemas.microsoft.com/office/drawing/2014/main" id="{0C6FCF71-81C6-4663-2D84-C23545E2943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0">
              <a:extLst>
                <a:ext uri="{FF2B5EF4-FFF2-40B4-BE49-F238E27FC236}">
                  <a16:creationId xmlns:a16="http://schemas.microsoft.com/office/drawing/2014/main" id="{CBC4660E-68A3-4280-EB09-73027CE9A09F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3" name="Freeform 1122">
              <a:extLst>
                <a:ext uri="{FF2B5EF4-FFF2-40B4-BE49-F238E27FC236}">
                  <a16:creationId xmlns:a16="http://schemas.microsoft.com/office/drawing/2014/main" id="{7BAF041C-6B41-50CE-3F2F-E024424EE94A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4" name="Freeform 1123">
              <a:extLst>
                <a:ext uri="{FF2B5EF4-FFF2-40B4-BE49-F238E27FC236}">
                  <a16:creationId xmlns:a16="http://schemas.microsoft.com/office/drawing/2014/main" id="{C636DCC4-02E9-81B1-AEE3-B034CEDDEBEA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26">
              <a:extLst>
                <a:ext uri="{FF2B5EF4-FFF2-40B4-BE49-F238E27FC236}">
                  <a16:creationId xmlns:a16="http://schemas.microsoft.com/office/drawing/2014/main" id="{9D8E9137-3E06-84C9-597B-55F2604B6626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6" name="Group 1127">
              <a:extLst>
                <a:ext uri="{FF2B5EF4-FFF2-40B4-BE49-F238E27FC236}">
                  <a16:creationId xmlns:a16="http://schemas.microsoft.com/office/drawing/2014/main" id="{580541DE-5E56-AAFD-956E-44EABB07B3CB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9" name="Freeform 1128">
                <a:extLst>
                  <a:ext uri="{FF2B5EF4-FFF2-40B4-BE49-F238E27FC236}">
                    <a16:creationId xmlns:a16="http://schemas.microsoft.com/office/drawing/2014/main" id="{8D5AF59E-181C-9A07-6E24-3F88DDCB4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90" name="Freeform 1129">
                <a:extLst>
                  <a:ext uri="{FF2B5EF4-FFF2-40B4-BE49-F238E27FC236}">
                    <a16:creationId xmlns:a16="http://schemas.microsoft.com/office/drawing/2014/main" id="{5C18DEAB-F5AE-5669-B1A9-E72F70670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7" name="Freeform 1130">
              <a:extLst>
                <a:ext uri="{FF2B5EF4-FFF2-40B4-BE49-F238E27FC236}">
                  <a16:creationId xmlns:a16="http://schemas.microsoft.com/office/drawing/2014/main" id="{BF7C1A7D-37A8-8B46-8291-53CD43975DC5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1">
              <a:extLst>
                <a:ext uri="{FF2B5EF4-FFF2-40B4-BE49-F238E27FC236}">
                  <a16:creationId xmlns:a16="http://schemas.microsoft.com/office/drawing/2014/main" id="{A30C12ED-F28E-D2D8-FD38-F18CD3349C9C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2">
              <a:extLst>
                <a:ext uri="{FF2B5EF4-FFF2-40B4-BE49-F238E27FC236}">
                  <a16:creationId xmlns:a16="http://schemas.microsoft.com/office/drawing/2014/main" id="{D1CFE461-734F-FC55-9B66-2EC84188C05B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3">
              <a:extLst>
                <a:ext uri="{FF2B5EF4-FFF2-40B4-BE49-F238E27FC236}">
                  <a16:creationId xmlns:a16="http://schemas.microsoft.com/office/drawing/2014/main" id="{D536D261-45CC-5875-239B-65DC5C76A06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4">
              <a:extLst>
                <a:ext uri="{FF2B5EF4-FFF2-40B4-BE49-F238E27FC236}">
                  <a16:creationId xmlns:a16="http://schemas.microsoft.com/office/drawing/2014/main" id="{51882638-8FDE-81DD-EBD6-96270E74A8A8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5">
              <a:extLst>
                <a:ext uri="{FF2B5EF4-FFF2-40B4-BE49-F238E27FC236}">
                  <a16:creationId xmlns:a16="http://schemas.microsoft.com/office/drawing/2014/main" id="{93A1EFAB-466F-BEE4-C5D5-937845253C9B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6">
              <a:extLst>
                <a:ext uri="{FF2B5EF4-FFF2-40B4-BE49-F238E27FC236}">
                  <a16:creationId xmlns:a16="http://schemas.microsoft.com/office/drawing/2014/main" id="{CF67289E-4F03-F083-FB9F-BEED6CD465A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37">
              <a:extLst>
                <a:ext uri="{FF2B5EF4-FFF2-40B4-BE49-F238E27FC236}">
                  <a16:creationId xmlns:a16="http://schemas.microsoft.com/office/drawing/2014/main" id="{8A38E21C-E256-5532-2192-0DF68F31EC06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5" name="Freeform 1138">
              <a:extLst>
                <a:ext uri="{FF2B5EF4-FFF2-40B4-BE49-F238E27FC236}">
                  <a16:creationId xmlns:a16="http://schemas.microsoft.com/office/drawing/2014/main" id="{AC9424D9-C2DE-9AA4-4C9A-054FD219B7B2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6" name="Freeform 1139">
              <a:extLst>
                <a:ext uri="{FF2B5EF4-FFF2-40B4-BE49-F238E27FC236}">
                  <a16:creationId xmlns:a16="http://schemas.microsoft.com/office/drawing/2014/main" id="{22EAE5AD-06CC-05E7-0E30-87A855236A07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7" name="Freeform 1140">
              <a:extLst>
                <a:ext uri="{FF2B5EF4-FFF2-40B4-BE49-F238E27FC236}">
                  <a16:creationId xmlns:a16="http://schemas.microsoft.com/office/drawing/2014/main" id="{AC5D0B4E-62E3-8627-1D90-C95B443924E5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8" name="Freeform 1146">
              <a:extLst>
                <a:ext uri="{FF2B5EF4-FFF2-40B4-BE49-F238E27FC236}">
                  <a16:creationId xmlns:a16="http://schemas.microsoft.com/office/drawing/2014/main" id="{EDCC8538-0897-738E-AF6E-4FC3D10C5145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4F148BF-F3E8-333A-E032-4A844A2A4F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4205" y="279944"/>
            <a:ext cx="11397681" cy="744884"/>
          </a:xfrm>
        </p:spPr>
        <p:txBody>
          <a:bodyPr/>
          <a:lstStyle/>
          <a:p>
            <a:r>
              <a:rPr lang="bg-BG" sz="2400" u="sng" dirty="0"/>
              <a:t>Запознатост с конкретни аспекти от въвеждането на еврото:</a:t>
            </a:r>
            <a:br>
              <a:rPr lang="bg-BG" sz="2400" dirty="0">
                <a:solidFill>
                  <a:schemeClr val="accent6"/>
                </a:solidFill>
              </a:rPr>
            </a:br>
            <a:r>
              <a:rPr lang="bg-BG" sz="2400" dirty="0">
                <a:solidFill>
                  <a:schemeClr val="accent6"/>
                </a:solidFill>
              </a:rPr>
              <a:t>Всеки втори знае, че левове ще се обменят без такси и комисионни в банкови и пощенски клонове 6 месеца</a:t>
            </a:r>
            <a:endParaRPr lang="bg-BG" sz="2600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F64BF7B-EA84-ADDC-54A6-2300894AE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44273" y="6334806"/>
            <a:ext cx="9679156" cy="523194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bg-BG" noProof="0" dirty="0"/>
              <a:t>Колко време ще можете да обменяте безплатно, без такси и комисионни, левове в евро в банките (пощенските клонове, където няма банкови клонове)?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DD58A9-8D58-1487-A333-7196858B78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15</a:t>
            </a:fld>
            <a:endParaRPr lang="bg-BG" noProof="0" dirty="0"/>
          </a:p>
        </p:txBody>
      </p:sp>
      <p:graphicFrame>
        <p:nvGraphicFramePr>
          <p:cNvPr id="6" name="Chart Placeholder 17">
            <a:extLst>
              <a:ext uri="{FF2B5EF4-FFF2-40B4-BE49-F238E27FC236}">
                <a16:creationId xmlns:a16="http://schemas.microsoft.com/office/drawing/2014/main" id="{34899BA7-8156-ECF6-15D2-C4C6B79F89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983197"/>
              </p:ext>
            </p:extLst>
          </p:nvPr>
        </p:nvGraphicFramePr>
        <p:xfrm>
          <a:off x="424205" y="1221338"/>
          <a:ext cx="11299223" cy="51124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288205937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65EAAC1A-7EB3-7F50-C406-A920A2370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3737" y="779884"/>
            <a:ext cx="4748502" cy="584775"/>
          </a:xfrm>
        </p:spPr>
        <p:txBody>
          <a:bodyPr/>
          <a:lstStyle/>
          <a:p>
            <a:br>
              <a:rPr lang="bg-BG" sz="1800" dirty="0"/>
            </a:br>
            <a:r>
              <a:rPr lang="bg-BG" sz="1600" dirty="0"/>
              <a:t>Ако след 1-ви януари платите в магазин в лева, как трябва да ви върнат ресто – в лева, или в евро? </a:t>
            </a:r>
            <a:br>
              <a:rPr lang="bg-BG" sz="1800" dirty="0"/>
            </a:br>
            <a:endParaRPr lang="bg-BG" sz="1800" dirty="0"/>
          </a:p>
        </p:txBody>
      </p:sp>
      <p:sp>
        <p:nvSpPr>
          <p:cNvPr id="3" name="Текстов контейнер 2">
            <a:extLst>
              <a:ext uri="{FF2B5EF4-FFF2-40B4-BE49-F238E27FC236}">
                <a16:creationId xmlns:a16="http://schemas.microsoft.com/office/drawing/2014/main" id="{285CF792-86DB-476F-5399-DFDE6057BFB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bg-BG"/>
          </a:p>
        </p:txBody>
      </p:sp>
      <p:sp>
        <p:nvSpPr>
          <p:cNvPr id="4" name="Контейнер за номер на слайда 3">
            <a:extLst>
              <a:ext uri="{FF2B5EF4-FFF2-40B4-BE49-F238E27FC236}">
                <a16:creationId xmlns:a16="http://schemas.microsoft.com/office/drawing/2014/main" id="{96A874B9-FA18-3A00-300E-B90F2357C1A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16</a:t>
            </a:fld>
            <a:endParaRPr lang="bg-BG" dirty="0"/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75EB9EAB-1A2B-B0D8-4129-379F7E2BA9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7521650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Placeholder 9">
            <a:extLst>
              <a:ext uri="{FF2B5EF4-FFF2-40B4-BE49-F238E27FC236}">
                <a16:creationId xmlns:a16="http://schemas.microsoft.com/office/drawing/2014/main" id="{CEA2BD1D-6537-BABC-5D45-A22E399D111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6166255"/>
              </p:ext>
            </p:extLst>
          </p:nvPr>
        </p:nvGraphicFramePr>
        <p:xfrm>
          <a:off x="469129" y="1352556"/>
          <a:ext cx="11002963" cy="5390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Текстово поле 6">
            <a:extLst>
              <a:ext uri="{FF2B5EF4-FFF2-40B4-BE49-F238E27FC236}">
                <a16:creationId xmlns:a16="http://schemas.microsoft.com/office/drawing/2014/main" id="{B79BB858-71A7-A723-4B96-F39C23220179}"/>
              </a:ext>
            </a:extLst>
          </p:cNvPr>
          <p:cNvSpPr txBox="1"/>
          <p:nvPr/>
        </p:nvSpPr>
        <p:spPr>
          <a:xfrm>
            <a:off x="6096000" y="779884"/>
            <a:ext cx="56758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1600" b="1" dirty="0">
                <a:solidFill>
                  <a:schemeClr val="accent6"/>
                </a:solidFill>
              </a:rPr>
              <a:t>Знаете ли, как ще изглеждат евробанкнотите и евромонетите, които ще използваме след 1-ви януари 2026 г.? </a:t>
            </a:r>
          </a:p>
        </p:txBody>
      </p:sp>
      <p:sp>
        <p:nvSpPr>
          <p:cNvPr id="8" name="Текстово поле 7">
            <a:extLst>
              <a:ext uri="{FF2B5EF4-FFF2-40B4-BE49-F238E27FC236}">
                <a16:creationId xmlns:a16="http://schemas.microsoft.com/office/drawing/2014/main" id="{E62EB62B-C068-74D3-D96B-46D431B83AD0}"/>
              </a:ext>
            </a:extLst>
          </p:cNvPr>
          <p:cNvSpPr txBox="1"/>
          <p:nvPr/>
        </p:nvSpPr>
        <p:spPr>
          <a:xfrm>
            <a:off x="693737" y="236477"/>
            <a:ext cx="109840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2000" b="1" dirty="0">
                <a:solidFill>
                  <a:schemeClr val="accent6"/>
                </a:solidFill>
              </a:rPr>
              <a:t>Умерена запознатост с евромонетите и банкнотите; по-висока запознатост за връщане на суми в евро</a:t>
            </a:r>
          </a:p>
        </p:txBody>
      </p:sp>
    </p:spTree>
    <p:extLst>
      <p:ext uri="{BB962C8B-B14F-4D97-AF65-F5344CB8AC3E}">
        <p14:creationId xmlns:p14="http://schemas.microsoft.com/office/powerpoint/2010/main" val="12183309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B83682-FD55-74F9-8DB0-250785E4F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4E74AA-7EDE-EC63-9C32-01F9811E06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1887" y="75407"/>
            <a:ext cx="11316554" cy="744884"/>
          </a:xfrm>
        </p:spPr>
        <p:txBody>
          <a:bodyPr/>
          <a:lstStyle/>
          <a:p>
            <a:br>
              <a:rPr lang="bg-BG" dirty="0">
                <a:solidFill>
                  <a:schemeClr val="accent6"/>
                </a:solidFill>
              </a:rPr>
            </a:br>
            <a:r>
              <a:rPr lang="bg-BG" sz="2400" dirty="0">
                <a:solidFill>
                  <a:schemeClr val="accent6"/>
                </a:solidFill>
              </a:rPr>
              <a:t>Всеки десети  (ок. 500 000 души) смята, че ще се нуждае от помощ при обмен на левове в евро; висок риск за възрастните, ниско образованите и малките населени места</a:t>
            </a:r>
            <a:endParaRPr lang="bg-BG" sz="2400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3483F2-3945-0636-16D6-083100403E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Имате ли необходимост някой да ви помогне, за да обмените левове в евро след 1-ви януари?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E8D6143-2495-C2A0-80A4-B82F579803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17</a:t>
            </a:fld>
            <a:endParaRPr lang="bg-BG" noProof="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72E28E-63A2-BAC1-9E38-12D0389B2C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43" y="1938528"/>
            <a:ext cx="2736000" cy="2580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" name="Chart Placeholder 9">
            <a:extLst>
              <a:ext uri="{FF2B5EF4-FFF2-40B4-BE49-F238E27FC236}">
                <a16:creationId xmlns:a16="http://schemas.microsoft.com/office/drawing/2014/main" id="{DC167702-140E-534F-7E69-9B44A49756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0871183"/>
              </p:ext>
            </p:extLst>
          </p:nvPr>
        </p:nvGraphicFramePr>
        <p:xfrm>
          <a:off x="517071" y="1219881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6396087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74531E-225D-97BE-486C-6C2C06360E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A0254C2B-C1B5-5418-A1D0-E3D97BAC34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73728" y="2265362"/>
            <a:ext cx="8658225" cy="3449638"/>
          </a:xfrm>
        </p:spPr>
        <p:txBody>
          <a:bodyPr/>
          <a:lstStyle/>
          <a:p>
            <a:r>
              <a:rPr lang="bg-BG" dirty="0"/>
              <a:t>БИЗНЕС</a:t>
            </a:r>
          </a:p>
        </p:txBody>
      </p:sp>
    </p:spTree>
    <p:extLst>
      <p:ext uri="{BB962C8B-B14F-4D97-AF65-F5344CB8AC3E}">
        <p14:creationId xmlns:p14="http://schemas.microsoft.com/office/powerpoint/2010/main" val="35258359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84724D-C5E3-9283-AB5D-3534B4458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04ABF329-910B-B9FE-21C9-880184502A71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E0919F37-F7A8-DB11-1150-B70FD26859DF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94D8412E-2497-8AF9-BD3B-80906DDA884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A816E321-424F-E830-AB6C-5DE3EFCAAB6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C29F11DE-6C52-6DEB-1452-B2C8505DFC04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29716395-70E2-02C0-BFED-59B750B23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E1CA1424-B0C0-D884-C2E3-34401E905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4EDCEC76-262D-8E3A-4548-A1390F23144C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B87222D0-B90A-7CAB-348B-3EBC9E7CBB0E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FBEBA27A-38E5-54B4-6850-CC111308F7D1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0B1D1A5B-46F7-3FBA-D2DF-1ACBBC8E4F7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3261B94D-231C-B2E2-3DE8-7F9D2B11151F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0EDC6CBC-0533-198D-28F6-6615B1A0518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E0B93716-1598-500F-C4D1-BB75BD0AB1A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81A558A1-44EC-F28E-8FEE-101FC3C077F1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78FAAF89-D852-07BC-0BB8-6632E1245E5C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86E54244-6359-4923-F31B-5BA7D579FD6F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EFED4EC7-169E-E2EC-C264-C42362A8EBC7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0A89199A-DF00-C083-BF28-51A953DA5DA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406A3BE6-20FD-E123-4C21-F1AD6D004CD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39BF7C4-5E97-75E5-8360-ECEBB360359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0E2D66B6-7F04-92F8-1280-CD4C7FE2E729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927486DA-8E29-08C3-5E42-4C212ACF915D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5438BD2C-A71A-ECD9-F181-E9130153C4DE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8CA712AF-1194-29B5-3910-D75159EC0E1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2005CE7B-62A4-B7C8-D372-D22E2BA5CEA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1AB61F73-CB72-D102-D50A-EB11F8E1BC4D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815D9E0E-73AB-FAA4-F226-82CA0B3D76FF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5978648D-C52B-D6BA-3A51-E2068AFCF44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29D073CD-0B17-463C-9095-8B705E9FC3B5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8A40E3E7-292E-82B4-CF92-E7107D8D4DD5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EFC41C45-7838-2609-B906-51DE3755172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2E866A76-0564-0D9D-8FCE-FA97DCDFFAE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6ECB4D50-E69F-2B94-97A4-66C00A20267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2B6C1D9F-D8A3-2515-C675-86938A4B52A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52707E28-B0B8-CC31-68C1-76F6CEE66724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A42AE3FA-C537-8ACD-CBD6-2F4FD2E7958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0EBC76DE-9493-35E7-BA1F-B13C49BB2AAC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D7D12AE7-226F-8685-B425-5869F418AF0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9F770544-6740-39BA-8D77-7C4ADC09549A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618F78F8-15D6-B74C-BC12-FE8F0E770C1D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70CB6916-5300-D725-CF1A-EEBFBDF1D72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0E914778-A43E-7C90-2852-D3C094089A66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681E04C7-DEA4-9C55-BDA5-9D024B05DB04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0A064A15-F056-27BE-7B85-9FE91A66CF68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2B44211D-8B3F-D6AC-CCB9-98E1659D728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17BA108C-1CEE-E829-5A4F-9CE74FAB667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7E9B3F85-0FA6-BE7A-B1A8-D8BB6C9CCC7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D985150F-4D39-E3C6-0A1A-B7A5B0A61C7A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6513A710-198E-EA1A-3A60-59AFADA08F4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44C4143A-6059-48FC-55F5-3B1735087EB5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57AFD976-5A9C-0A9D-721C-414994F95BB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94214682-FDDB-E12C-9455-2BFD8CECF89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B86D2795-3C05-A54E-68B8-96C53691687F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B48F40AC-7EEB-5B6F-C9D3-D6ACF589484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47DBA868-FA3A-1D9B-DD86-94B74DBA15E8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B034342A-C784-C4DD-F7B3-A9781C9B7176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6513E764-E019-1FAB-2FB1-338E574A37D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B65C3DBD-2C2A-843C-0458-968D982D513F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61506163-FEBA-33F3-8961-22A2FE2288B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9F18DE49-1F80-B160-8442-5F0EB1825B05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059D602B-7275-269A-D180-0172D063D7D6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87B98E24-B71F-8638-978F-848368BEFB22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50AD72F6-7926-3D2A-5240-BCD5924DC8C3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413F2854-326B-6D25-F23B-A5777B261E4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D99216CF-84CB-A622-3ECF-76386806EA2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0D13A433-62A0-3CC1-0E06-6BBF3CC5ECF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12597612-D249-8148-77B8-FD1E6581ABB4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9551CC03-CB3F-E93E-BC29-4DBA0844AFEC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78AC8E08-C69B-AAA0-101F-54A67F136D73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95057AD3-2016-FCC6-B684-43B327B4D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F5762A9-DC4E-AE43-E02C-6C848EBD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63D73C75-AAAA-681A-2AEE-96669463873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3D93C256-F9B5-8FEB-A6D8-9EAD5444C1C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6E253DF0-E717-83ED-EEF1-A74E5ADCD312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D12F7C1F-7989-12D0-7409-559312A1C900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2E62DA96-6684-B9A0-8015-A0042F97BBB0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1C45E1E5-8710-7C1B-28B9-BABA7524CFCF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987A325C-4B4E-ACCA-C912-AC0456D8DFC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4CB56669-BCFD-4B2D-C5F5-8F80168DDF1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8F8DB94F-6686-6F7B-0445-5CB6E0626742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0B495D71-B547-4C93-5632-DBD913E00264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59AD7FC5-F69B-FE55-F250-4B92D49B28D1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14EFB54D-5C12-BF9F-40B3-2F0D9CD6EB72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93F5248D-DE02-CD9D-B143-D1D05916654D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sz="2800" dirty="0">
                <a:solidFill>
                  <a:schemeClr val="accent2"/>
                </a:solidFill>
              </a:rPr>
              <a:t>Устойчиво позитивно отношение на бизнеса към присъединяването на България към Еврозоната 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707A44-FF0D-0B91-54DC-572A8C24CF8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19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E4B80D-6B8A-6EAD-898F-759E99664A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Като страна-членка на ЕС България е заявила желание да се присъедини към еврозоната след като изпълни критериите и доста години полага усилия в тази посока. Вие лично одобрявате ли влизането на България в еврозоната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6B7291E3-91C4-3E8B-21F1-034BE5131D6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2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4E46D964-1E62-AE90-D35B-29FFCBB11C6F}"/>
              </a:ext>
            </a:extLst>
          </p:cNvPr>
          <p:cNvSpPr/>
          <p:nvPr/>
        </p:nvSpPr>
        <p:spPr>
          <a:xfrm rot="16200000">
            <a:off x="4560455" y="-1759157"/>
            <a:ext cx="293742" cy="6664302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EB5DCD94-950E-058E-0D6E-F00B517FD93E}"/>
              </a:ext>
            </a:extLst>
          </p:cNvPr>
          <p:cNvSpPr txBox="1"/>
          <p:nvPr/>
        </p:nvSpPr>
        <p:spPr>
          <a:xfrm>
            <a:off x="4331034" y="11102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67.2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9B4745BB-08B0-28CD-E478-3B77484CB346}"/>
              </a:ext>
            </a:extLst>
          </p:cNvPr>
          <p:cNvSpPr/>
          <p:nvPr/>
        </p:nvSpPr>
        <p:spPr>
          <a:xfrm rot="16200000">
            <a:off x="9400008" y="51432"/>
            <a:ext cx="293742" cy="3014804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CB1F935F-C572-31BF-8833-C9BB041BE1C5}"/>
              </a:ext>
            </a:extLst>
          </p:cNvPr>
          <p:cNvSpPr txBox="1"/>
          <p:nvPr/>
        </p:nvSpPr>
        <p:spPr>
          <a:xfrm>
            <a:off x="9186919" y="11102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32.2</a:t>
            </a:r>
          </a:p>
        </p:txBody>
      </p:sp>
    </p:spTree>
    <p:extLst>
      <p:ext uri="{BB962C8B-B14F-4D97-AF65-F5344CB8AC3E}">
        <p14:creationId xmlns:p14="http://schemas.microsoft.com/office/powerpoint/2010/main" val="14464071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B67DC8C5-FB85-4CD6-ABB0-65E37728C5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11679" y="130885"/>
            <a:ext cx="9754339" cy="795980"/>
          </a:xfrm>
          <a:noFill/>
          <a:effectLst/>
        </p:spPr>
        <p:txBody>
          <a:bodyPr/>
          <a:lstStyle/>
          <a:p>
            <a:r>
              <a:rPr lang="bg-BG" sz="2400" b="1" dirty="0"/>
              <a:t>ЦЕЛЕВИ ГРУПИ И ХАРАКТЕРИСТИКИ НА ПРОУЧВАНЕТО</a:t>
            </a:r>
            <a:endParaRPr lang="en-US" sz="2400" b="1" dirty="0">
              <a:solidFill>
                <a:srgbClr val="FF0000"/>
              </a:solidFill>
            </a:endParaRPr>
          </a:p>
        </p:txBody>
      </p:sp>
      <p:sp>
        <p:nvSpPr>
          <p:cNvPr id="3" name="Контейнер за номер на слайда 2">
            <a:extLst>
              <a:ext uri="{FF2B5EF4-FFF2-40B4-BE49-F238E27FC236}">
                <a16:creationId xmlns:a16="http://schemas.microsoft.com/office/drawing/2014/main" id="{774DCE21-732C-425C-B361-54F8200257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effectLst/>
        </p:spPr>
        <p:txBody>
          <a:bodyPr/>
          <a:lstStyle/>
          <a:p>
            <a:fld id="{4240E9C8-A0BB-46A0-8406-18B049EFD034}" type="slidenum">
              <a:rPr lang="bg-BG" smtClean="0"/>
              <a:pPr/>
              <a:t>2</a:t>
            </a:fld>
            <a:endParaRPr lang="bg-BG" dirty="0"/>
          </a:p>
        </p:txBody>
      </p:sp>
      <p:grpSp>
        <p:nvGrpSpPr>
          <p:cNvPr id="7" name="Групиране 6">
            <a:extLst>
              <a:ext uri="{FF2B5EF4-FFF2-40B4-BE49-F238E27FC236}">
                <a16:creationId xmlns:a16="http://schemas.microsoft.com/office/drawing/2014/main" id="{F29F9812-83DB-853C-CD37-1D0F0DC62A42}"/>
              </a:ext>
            </a:extLst>
          </p:cNvPr>
          <p:cNvGrpSpPr/>
          <p:nvPr/>
        </p:nvGrpSpPr>
        <p:grpSpPr>
          <a:xfrm>
            <a:off x="2826325" y="1205840"/>
            <a:ext cx="8125045" cy="5286655"/>
            <a:chOff x="2892498" y="1217311"/>
            <a:chExt cx="8125045" cy="5286655"/>
          </a:xfrm>
        </p:grpSpPr>
        <p:sp>
          <p:nvSpPr>
            <p:cNvPr id="88" name="Текстово поле 89">
              <a:extLst>
                <a:ext uri="{FF2B5EF4-FFF2-40B4-BE49-F238E27FC236}">
                  <a16:creationId xmlns:a16="http://schemas.microsoft.com/office/drawing/2014/main" id="{52E36C0A-FB6E-4C08-B42E-B9347432EED4}"/>
                </a:ext>
              </a:extLst>
            </p:cNvPr>
            <p:cNvSpPr txBox="1"/>
            <p:nvPr/>
          </p:nvSpPr>
          <p:spPr>
            <a:xfrm>
              <a:off x="4731807" y="1308847"/>
              <a:ext cx="1647427" cy="307777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Възложител:</a:t>
              </a:r>
            </a:p>
          </p:txBody>
        </p:sp>
        <p:pic>
          <p:nvPicPr>
            <p:cNvPr id="95" name="Картина 94">
              <a:extLst>
                <a:ext uri="{FF2B5EF4-FFF2-40B4-BE49-F238E27FC236}">
                  <a16:creationId xmlns:a16="http://schemas.microsoft.com/office/drawing/2014/main" id="{1C59D872-6CB1-4968-8ACF-1DE12CA40E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307188" y="3129828"/>
              <a:ext cx="606976" cy="606976"/>
            </a:xfrm>
            <a:prstGeom prst="rect">
              <a:avLst/>
            </a:prstGeom>
          </p:spPr>
        </p:pic>
        <p:sp>
          <p:nvSpPr>
            <p:cNvPr id="96" name="Текстово поле 89">
              <a:extLst>
                <a:ext uri="{FF2B5EF4-FFF2-40B4-BE49-F238E27FC236}">
                  <a16:creationId xmlns:a16="http://schemas.microsoft.com/office/drawing/2014/main" id="{0BE38F97-1853-4822-969C-422CCA324A55}"/>
                </a:ext>
              </a:extLst>
            </p:cNvPr>
            <p:cNvSpPr txBox="1"/>
            <p:nvPr/>
          </p:nvSpPr>
          <p:spPr>
            <a:xfrm>
              <a:off x="4829716" y="2141467"/>
              <a:ext cx="1647427" cy="738664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Андрей Ковачев – член на Европейския Парламент</a:t>
              </a:r>
            </a:p>
          </p:txBody>
        </p:sp>
        <p:sp>
          <p:nvSpPr>
            <p:cNvPr id="97" name="Freeform 5">
              <a:extLst>
                <a:ext uri="{FF2B5EF4-FFF2-40B4-BE49-F238E27FC236}">
                  <a16:creationId xmlns:a16="http://schemas.microsoft.com/office/drawing/2014/main" id="{310FDC35-1CAB-457C-A862-9C3F8C8B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5457" y="3900000"/>
              <a:ext cx="2022086" cy="2594441"/>
            </a:xfrm>
            <a:custGeom>
              <a:avLst/>
              <a:gdLst>
                <a:gd name="T0" fmla="*/ 350 w 708"/>
                <a:gd name="T1" fmla="*/ 47 h 712"/>
                <a:gd name="T2" fmla="*/ 303 w 708"/>
                <a:gd name="T3" fmla="*/ 0 h 712"/>
                <a:gd name="T4" fmla="*/ 0 w 708"/>
                <a:gd name="T5" fmla="*/ 0 h 712"/>
                <a:gd name="T6" fmla="*/ 0 w 708"/>
                <a:gd name="T7" fmla="*/ 0 h 712"/>
                <a:gd name="T8" fmla="*/ 0 w 708"/>
                <a:gd name="T9" fmla="*/ 0 h 712"/>
                <a:gd name="T10" fmla="*/ 0 w 708"/>
                <a:gd name="T11" fmla="*/ 311 h 712"/>
                <a:gd name="T12" fmla="*/ 45 w 708"/>
                <a:gd name="T13" fmla="*/ 356 h 712"/>
                <a:gd name="T14" fmla="*/ 0 w 708"/>
                <a:gd name="T15" fmla="*/ 403 h 712"/>
                <a:gd name="T16" fmla="*/ 0 w 708"/>
                <a:gd name="T17" fmla="*/ 403 h 712"/>
                <a:gd name="T18" fmla="*/ 0 w 708"/>
                <a:gd name="T19" fmla="*/ 712 h 712"/>
                <a:gd name="T20" fmla="*/ 308 w 708"/>
                <a:gd name="T21" fmla="*/ 712 h 712"/>
                <a:gd name="T22" fmla="*/ 398 w 708"/>
                <a:gd name="T23" fmla="*/ 712 h 712"/>
                <a:gd name="T24" fmla="*/ 708 w 708"/>
                <a:gd name="T25" fmla="*/ 712 h 712"/>
                <a:gd name="T26" fmla="*/ 708 w 708"/>
                <a:gd name="T27" fmla="*/ 0 h 712"/>
                <a:gd name="T28" fmla="*/ 398 w 708"/>
                <a:gd name="T29" fmla="*/ 0 h 712"/>
                <a:gd name="T30" fmla="*/ 350 w 708"/>
                <a:gd name="T31" fmla="*/ 47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8" h="712">
                  <a:moveTo>
                    <a:pt x="350" y="47"/>
                  </a:moveTo>
                  <a:lnTo>
                    <a:pt x="30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45" y="356"/>
                  </a:lnTo>
                  <a:lnTo>
                    <a:pt x="0" y="403"/>
                  </a:lnTo>
                  <a:lnTo>
                    <a:pt x="0" y="403"/>
                  </a:lnTo>
                  <a:lnTo>
                    <a:pt x="0" y="712"/>
                  </a:lnTo>
                  <a:lnTo>
                    <a:pt x="308" y="712"/>
                  </a:lnTo>
                  <a:lnTo>
                    <a:pt x="398" y="712"/>
                  </a:lnTo>
                  <a:lnTo>
                    <a:pt x="708" y="712"/>
                  </a:lnTo>
                  <a:lnTo>
                    <a:pt x="708" y="0"/>
                  </a:lnTo>
                  <a:lnTo>
                    <a:pt x="398" y="0"/>
                  </a:lnTo>
                  <a:lnTo>
                    <a:pt x="350" y="47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defTabSz="1007943"/>
              <a:r>
                <a:rPr lang="bg-BG" sz="1400" dirty="0">
                  <a:solidFill>
                    <a:schemeClr val="tx2"/>
                  </a:solidFill>
                  <a:latin typeface="Arial Narrow" panose="020B0606020202030204" pitchFamily="34" charset="0"/>
                </a:rPr>
                <a:t>Преки стандартизирани интервюта с таблети /</a:t>
              </a:r>
              <a:r>
                <a:rPr lang="en-US" sz="1400" dirty="0">
                  <a:solidFill>
                    <a:schemeClr val="tx2"/>
                  </a:solidFill>
                  <a:latin typeface="Arial Narrow" panose="020B0606020202030204" pitchFamily="34" charset="0"/>
                </a:rPr>
                <a:t>TAPI/</a:t>
              </a:r>
              <a:endParaRPr lang="bg-BG" sz="1400" dirty="0">
                <a:solidFill>
                  <a:schemeClr val="tx2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98" name="Freeform 6">
              <a:extLst>
                <a:ext uri="{FF2B5EF4-FFF2-40B4-BE49-F238E27FC236}">
                  <a16:creationId xmlns:a16="http://schemas.microsoft.com/office/drawing/2014/main" id="{D58A6DF1-218F-4DC6-9301-25D86F6D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5457" y="1322985"/>
              <a:ext cx="2022086" cy="2747484"/>
            </a:xfrm>
            <a:custGeom>
              <a:avLst/>
              <a:gdLst>
                <a:gd name="T0" fmla="*/ 0 w 708"/>
                <a:gd name="T1" fmla="*/ 0 h 754"/>
                <a:gd name="T2" fmla="*/ 0 w 708"/>
                <a:gd name="T3" fmla="*/ 308 h 754"/>
                <a:gd name="T4" fmla="*/ 52 w 708"/>
                <a:gd name="T5" fmla="*/ 353 h 754"/>
                <a:gd name="T6" fmla="*/ 0 w 708"/>
                <a:gd name="T7" fmla="*/ 398 h 754"/>
                <a:gd name="T8" fmla="*/ 0 w 708"/>
                <a:gd name="T9" fmla="*/ 707 h 754"/>
                <a:gd name="T10" fmla="*/ 303 w 708"/>
                <a:gd name="T11" fmla="*/ 707 h 754"/>
                <a:gd name="T12" fmla="*/ 350 w 708"/>
                <a:gd name="T13" fmla="*/ 754 h 754"/>
                <a:gd name="T14" fmla="*/ 398 w 708"/>
                <a:gd name="T15" fmla="*/ 707 h 754"/>
                <a:gd name="T16" fmla="*/ 708 w 708"/>
                <a:gd name="T17" fmla="*/ 707 h 754"/>
                <a:gd name="T18" fmla="*/ 708 w 708"/>
                <a:gd name="T19" fmla="*/ 0 h 754"/>
                <a:gd name="T20" fmla="*/ 0 w 708"/>
                <a:gd name="T21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8" h="754">
                  <a:moveTo>
                    <a:pt x="0" y="0"/>
                  </a:moveTo>
                  <a:lnTo>
                    <a:pt x="0" y="308"/>
                  </a:lnTo>
                  <a:lnTo>
                    <a:pt x="52" y="353"/>
                  </a:lnTo>
                  <a:lnTo>
                    <a:pt x="0" y="398"/>
                  </a:lnTo>
                  <a:lnTo>
                    <a:pt x="0" y="707"/>
                  </a:lnTo>
                  <a:lnTo>
                    <a:pt x="303" y="707"/>
                  </a:lnTo>
                  <a:lnTo>
                    <a:pt x="350" y="754"/>
                  </a:lnTo>
                  <a:lnTo>
                    <a:pt x="398" y="707"/>
                  </a:lnTo>
                  <a:lnTo>
                    <a:pt x="708" y="707"/>
                  </a:lnTo>
                  <a:lnTo>
                    <a:pt x="7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99" name="Freeform 7">
              <a:extLst>
                <a:ext uri="{FF2B5EF4-FFF2-40B4-BE49-F238E27FC236}">
                  <a16:creationId xmlns:a16="http://schemas.microsoft.com/office/drawing/2014/main" id="{4EF57DD8-72D7-48B2-86FC-6D9CDC54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7629" y="3897775"/>
              <a:ext cx="2156320" cy="2594441"/>
            </a:xfrm>
            <a:custGeom>
              <a:avLst/>
              <a:gdLst>
                <a:gd name="T0" fmla="*/ 300 w 319"/>
                <a:gd name="T1" fmla="*/ 131 h 300"/>
                <a:gd name="T2" fmla="*/ 300 w 319"/>
                <a:gd name="T3" fmla="*/ 0 h 300"/>
                <a:gd name="T4" fmla="*/ 0 w 319"/>
                <a:gd name="T5" fmla="*/ 0 h 300"/>
                <a:gd name="T6" fmla="*/ 0 w 319"/>
                <a:gd name="T7" fmla="*/ 299 h 300"/>
                <a:gd name="T8" fmla="*/ 0 w 319"/>
                <a:gd name="T9" fmla="*/ 300 h 300"/>
                <a:gd name="T10" fmla="*/ 300 w 319"/>
                <a:gd name="T11" fmla="*/ 300 h 300"/>
                <a:gd name="T12" fmla="*/ 300 w 319"/>
                <a:gd name="T13" fmla="*/ 170 h 300"/>
                <a:gd name="T14" fmla="*/ 319 w 319"/>
                <a:gd name="T15" fmla="*/ 150 h 300"/>
                <a:gd name="T16" fmla="*/ 300 w 319"/>
                <a:gd name="T17" fmla="*/ 13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00">
                  <a:moveTo>
                    <a:pt x="300" y="131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19" y="150"/>
                    <a:pt x="319" y="150"/>
                    <a:pt x="319" y="150"/>
                  </a:cubicBezTo>
                  <a:lnTo>
                    <a:pt x="300" y="1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0" name="Freeform 8">
              <a:extLst>
                <a:ext uri="{FF2B5EF4-FFF2-40B4-BE49-F238E27FC236}">
                  <a16:creationId xmlns:a16="http://schemas.microsoft.com/office/drawing/2014/main" id="{6E6DAE8B-79FD-468F-AE8F-E58ED917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497" y="1219143"/>
              <a:ext cx="2022086" cy="2758416"/>
            </a:xfrm>
            <a:custGeom>
              <a:avLst/>
              <a:gdLst>
                <a:gd name="T0" fmla="*/ 0 w 708"/>
                <a:gd name="T1" fmla="*/ 0 h 757"/>
                <a:gd name="T2" fmla="*/ 0 w 708"/>
                <a:gd name="T3" fmla="*/ 311 h 757"/>
                <a:gd name="T4" fmla="*/ 52 w 708"/>
                <a:gd name="T5" fmla="*/ 356 h 757"/>
                <a:gd name="T6" fmla="*/ 0 w 708"/>
                <a:gd name="T7" fmla="*/ 401 h 757"/>
                <a:gd name="T8" fmla="*/ 0 w 708"/>
                <a:gd name="T9" fmla="*/ 710 h 757"/>
                <a:gd name="T10" fmla="*/ 303 w 708"/>
                <a:gd name="T11" fmla="*/ 710 h 757"/>
                <a:gd name="T12" fmla="*/ 350 w 708"/>
                <a:gd name="T13" fmla="*/ 757 h 757"/>
                <a:gd name="T14" fmla="*/ 398 w 708"/>
                <a:gd name="T15" fmla="*/ 710 h 757"/>
                <a:gd name="T16" fmla="*/ 708 w 708"/>
                <a:gd name="T17" fmla="*/ 710 h 757"/>
                <a:gd name="T18" fmla="*/ 708 w 708"/>
                <a:gd name="T19" fmla="*/ 0 h 757"/>
                <a:gd name="T20" fmla="*/ 0 w 708"/>
                <a:gd name="T21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8" h="757">
                  <a:moveTo>
                    <a:pt x="0" y="0"/>
                  </a:moveTo>
                  <a:lnTo>
                    <a:pt x="0" y="311"/>
                  </a:lnTo>
                  <a:lnTo>
                    <a:pt x="52" y="356"/>
                  </a:lnTo>
                  <a:lnTo>
                    <a:pt x="0" y="401"/>
                  </a:lnTo>
                  <a:lnTo>
                    <a:pt x="0" y="710"/>
                  </a:lnTo>
                  <a:lnTo>
                    <a:pt x="303" y="710"/>
                  </a:lnTo>
                  <a:lnTo>
                    <a:pt x="350" y="757"/>
                  </a:lnTo>
                  <a:lnTo>
                    <a:pt x="398" y="710"/>
                  </a:lnTo>
                  <a:lnTo>
                    <a:pt x="708" y="710"/>
                  </a:lnTo>
                  <a:lnTo>
                    <a:pt x="7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285750" marR="0" lvl="0" indent="-28575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Широка общественост -</a:t>
              </a:r>
              <a:r>
                <a:rPr lang="en-US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1</a:t>
              </a: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2</a:t>
              </a:r>
              <a:r>
                <a:rPr lang="en-US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00 </a:t>
              </a: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ефективни интервюта</a:t>
              </a:r>
              <a:endParaRPr lang="en-US" sz="1400" kern="0" dirty="0">
                <a:solidFill>
                  <a:schemeClr val="tx2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  <a:p>
              <a:pPr marL="285750" marR="0" lvl="0" indent="-28575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Бизнес – </a:t>
              </a:r>
              <a:r>
                <a:rPr lang="en-US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500</a:t>
              </a: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 ефективни интервюта (микро, малки, средни и големи фирми)</a:t>
              </a:r>
            </a:p>
          </p:txBody>
        </p:sp>
        <p:sp>
          <p:nvSpPr>
            <p:cNvPr id="101" name="Freeform 9">
              <a:extLst>
                <a:ext uri="{FF2B5EF4-FFF2-40B4-BE49-F238E27FC236}">
                  <a16:creationId xmlns:a16="http://schemas.microsoft.com/office/drawing/2014/main" id="{42CB7861-7C55-4F04-9028-CBCB111EB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341" y="1217311"/>
              <a:ext cx="2170600" cy="2587154"/>
            </a:xfrm>
            <a:custGeom>
              <a:avLst/>
              <a:gdLst>
                <a:gd name="T0" fmla="*/ 47 w 760"/>
                <a:gd name="T1" fmla="*/ 359 h 710"/>
                <a:gd name="T2" fmla="*/ 0 w 760"/>
                <a:gd name="T3" fmla="*/ 406 h 710"/>
                <a:gd name="T4" fmla="*/ 0 w 760"/>
                <a:gd name="T5" fmla="*/ 710 h 710"/>
                <a:gd name="T6" fmla="*/ 0 w 760"/>
                <a:gd name="T7" fmla="*/ 710 h 710"/>
                <a:gd name="T8" fmla="*/ 0 w 760"/>
                <a:gd name="T9" fmla="*/ 710 h 710"/>
                <a:gd name="T10" fmla="*/ 313 w 760"/>
                <a:gd name="T11" fmla="*/ 710 h 710"/>
                <a:gd name="T12" fmla="*/ 403 w 760"/>
                <a:gd name="T13" fmla="*/ 710 h 710"/>
                <a:gd name="T14" fmla="*/ 708 w 760"/>
                <a:gd name="T15" fmla="*/ 710 h 710"/>
                <a:gd name="T16" fmla="*/ 708 w 760"/>
                <a:gd name="T17" fmla="*/ 710 h 710"/>
                <a:gd name="T18" fmla="*/ 711 w 760"/>
                <a:gd name="T19" fmla="*/ 710 h 710"/>
                <a:gd name="T20" fmla="*/ 711 w 760"/>
                <a:gd name="T21" fmla="*/ 401 h 710"/>
                <a:gd name="T22" fmla="*/ 760 w 760"/>
                <a:gd name="T23" fmla="*/ 356 h 710"/>
                <a:gd name="T24" fmla="*/ 711 w 760"/>
                <a:gd name="T25" fmla="*/ 311 h 710"/>
                <a:gd name="T26" fmla="*/ 711 w 760"/>
                <a:gd name="T27" fmla="*/ 0 h 710"/>
                <a:gd name="T28" fmla="*/ 0 w 760"/>
                <a:gd name="T29" fmla="*/ 0 h 710"/>
                <a:gd name="T30" fmla="*/ 0 w 760"/>
                <a:gd name="T31" fmla="*/ 311 h 710"/>
                <a:gd name="T32" fmla="*/ 47 w 760"/>
                <a:gd name="T33" fmla="*/ 359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0" h="710">
                  <a:moveTo>
                    <a:pt x="47" y="359"/>
                  </a:moveTo>
                  <a:lnTo>
                    <a:pt x="0" y="406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13" y="710"/>
                  </a:lnTo>
                  <a:lnTo>
                    <a:pt x="403" y="710"/>
                  </a:lnTo>
                  <a:lnTo>
                    <a:pt x="708" y="710"/>
                  </a:lnTo>
                  <a:lnTo>
                    <a:pt x="708" y="710"/>
                  </a:lnTo>
                  <a:lnTo>
                    <a:pt x="711" y="710"/>
                  </a:lnTo>
                  <a:lnTo>
                    <a:pt x="711" y="401"/>
                  </a:lnTo>
                  <a:lnTo>
                    <a:pt x="760" y="356"/>
                  </a:lnTo>
                  <a:lnTo>
                    <a:pt x="711" y="311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47" y="3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2" name="Freeform 10">
              <a:extLst>
                <a:ext uri="{FF2B5EF4-FFF2-40B4-BE49-F238E27FC236}">
                  <a16:creationId xmlns:a16="http://schemas.microsoft.com/office/drawing/2014/main" id="{7CA5C448-4E58-4F81-AF8D-415057C47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2794" y="1222959"/>
              <a:ext cx="2179167" cy="2587154"/>
            </a:xfrm>
            <a:custGeom>
              <a:avLst/>
              <a:gdLst>
                <a:gd name="T0" fmla="*/ 48 w 763"/>
                <a:gd name="T1" fmla="*/ 359 h 710"/>
                <a:gd name="T2" fmla="*/ 0 w 763"/>
                <a:gd name="T3" fmla="*/ 406 h 710"/>
                <a:gd name="T4" fmla="*/ 0 w 763"/>
                <a:gd name="T5" fmla="*/ 710 h 710"/>
                <a:gd name="T6" fmla="*/ 0 w 763"/>
                <a:gd name="T7" fmla="*/ 710 h 710"/>
                <a:gd name="T8" fmla="*/ 0 w 763"/>
                <a:gd name="T9" fmla="*/ 710 h 710"/>
                <a:gd name="T10" fmla="*/ 315 w 763"/>
                <a:gd name="T11" fmla="*/ 710 h 710"/>
                <a:gd name="T12" fmla="*/ 403 w 763"/>
                <a:gd name="T13" fmla="*/ 710 h 710"/>
                <a:gd name="T14" fmla="*/ 711 w 763"/>
                <a:gd name="T15" fmla="*/ 710 h 710"/>
                <a:gd name="T16" fmla="*/ 711 w 763"/>
                <a:gd name="T17" fmla="*/ 710 h 710"/>
                <a:gd name="T18" fmla="*/ 711 w 763"/>
                <a:gd name="T19" fmla="*/ 710 h 710"/>
                <a:gd name="T20" fmla="*/ 711 w 763"/>
                <a:gd name="T21" fmla="*/ 401 h 710"/>
                <a:gd name="T22" fmla="*/ 763 w 763"/>
                <a:gd name="T23" fmla="*/ 356 h 710"/>
                <a:gd name="T24" fmla="*/ 711 w 763"/>
                <a:gd name="T25" fmla="*/ 311 h 710"/>
                <a:gd name="T26" fmla="*/ 711 w 763"/>
                <a:gd name="T27" fmla="*/ 0 h 710"/>
                <a:gd name="T28" fmla="*/ 0 w 763"/>
                <a:gd name="T29" fmla="*/ 0 h 710"/>
                <a:gd name="T30" fmla="*/ 0 w 763"/>
                <a:gd name="T31" fmla="*/ 311 h 710"/>
                <a:gd name="T32" fmla="*/ 48 w 763"/>
                <a:gd name="T33" fmla="*/ 359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3" h="710">
                  <a:moveTo>
                    <a:pt x="48" y="359"/>
                  </a:moveTo>
                  <a:lnTo>
                    <a:pt x="0" y="406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15" y="710"/>
                  </a:lnTo>
                  <a:lnTo>
                    <a:pt x="403" y="710"/>
                  </a:lnTo>
                  <a:lnTo>
                    <a:pt x="711" y="710"/>
                  </a:lnTo>
                  <a:lnTo>
                    <a:pt x="711" y="710"/>
                  </a:lnTo>
                  <a:lnTo>
                    <a:pt x="711" y="710"/>
                  </a:lnTo>
                  <a:lnTo>
                    <a:pt x="711" y="401"/>
                  </a:lnTo>
                  <a:lnTo>
                    <a:pt x="763" y="356"/>
                  </a:lnTo>
                  <a:lnTo>
                    <a:pt x="711" y="311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48" y="3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285750" lvl="0" indent="-285750" defTabSz="1218987">
                <a:buFont typeface="Arial" panose="020B0604020202020204" pitchFamily="34" charset="0"/>
                <a:buChar char="•"/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За населението на страната на 16 и повече навършени години</a:t>
              </a:r>
            </a:p>
            <a:p>
              <a:pPr marL="285750" lvl="0" indent="-285750" defTabSz="1218987">
                <a:buFont typeface="Arial" panose="020B0604020202020204" pitchFamily="34" charset="0"/>
                <a:buChar char="•"/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За бизнеса в България </a:t>
              </a:r>
            </a:p>
          </p:txBody>
        </p:sp>
        <p:sp>
          <p:nvSpPr>
            <p:cNvPr id="103" name="Freeform 11">
              <a:extLst>
                <a:ext uri="{FF2B5EF4-FFF2-40B4-BE49-F238E27FC236}">
                  <a16:creationId xmlns:a16="http://schemas.microsoft.com/office/drawing/2014/main" id="{6ED9B4E7-4925-4E54-873D-E17DBC3A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970" y="1217311"/>
              <a:ext cx="2159176" cy="2587154"/>
            </a:xfrm>
            <a:custGeom>
              <a:avLst/>
              <a:gdLst>
                <a:gd name="T0" fmla="*/ 311 w 756"/>
                <a:gd name="T1" fmla="*/ 710 h 710"/>
                <a:gd name="T2" fmla="*/ 356 w 756"/>
                <a:gd name="T3" fmla="*/ 658 h 710"/>
                <a:gd name="T4" fmla="*/ 401 w 756"/>
                <a:gd name="T5" fmla="*/ 710 h 710"/>
                <a:gd name="T6" fmla="*/ 706 w 756"/>
                <a:gd name="T7" fmla="*/ 710 h 710"/>
                <a:gd name="T8" fmla="*/ 708 w 756"/>
                <a:gd name="T9" fmla="*/ 707 h 710"/>
                <a:gd name="T10" fmla="*/ 708 w 756"/>
                <a:gd name="T11" fmla="*/ 406 h 710"/>
                <a:gd name="T12" fmla="*/ 756 w 756"/>
                <a:gd name="T13" fmla="*/ 359 h 710"/>
                <a:gd name="T14" fmla="*/ 708 w 756"/>
                <a:gd name="T15" fmla="*/ 311 h 710"/>
                <a:gd name="T16" fmla="*/ 708 w 756"/>
                <a:gd name="T17" fmla="*/ 0 h 710"/>
                <a:gd name="T18" fmla="*/ 0 w 756"/>
                <a:gd name="T19" fmla="*/ 0 h 710"/>
                <a:gd name="T20" fmla="*/ 0 w 756"/>
                <a:gd name="T21" fmla="*/ 311 h 710"/>
                <a:gd name="T22" fmla="*/ 50 w 756"/>
                <a:gd name="T23" fmla="*/ 356 h 710"/>
                <a:gd name="T24" fmla="*/ 0 w 756"/>
                <a:gd name="T25" fmla="*/ 401 h 710"/>
                <a:gd name="T26" fmla="*/ 0 w 756"/>
                <a:gd name="T27" fmla="*/ 710 h 710"/>
                <a:gd name="T28" fmla="*/ 0 w 756"/>
                <a:gd name="T29" fmla="*/ 710 h 710"/>
                <a:gd name="T30" fmla="*/ 311 w 756"/>
                <a:gd name="T31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6" h="710">
                  <a:moveTo>
                    <a:pt x="311" y="710"/>
                  </a:moveTo>
                  <a:lnTo>
                    <a:pt x="356" y="658"/>
                  </a:lnTo>
                  <a:lnTo>
                    <a:pt x="401" y="710"/>
                  </a:lnTo>
                  <a:lnTo>
                    <a:pt x="706" y="710"/>
                  </a:lnTo>
                  <a:lnTo>
                    <a:pt x="708" y="707"/>
                  </a:lnTo>
                  <a:lnTo>
                    <a:pt x="708" y="406"/>
                  </a:lnTo>
                  <a:lnTo>
                    <a:pt x="756" y="359"/>
                  </a:lnTo>
                  <a:lnTo>
                    <a:pt x="708" y="311"/>
                  </a:lnTo>
                  <a:lnTo>
                    <a:pt x="708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50" y="356"/>
                  </a:lnTo>
                  <a:lnTo>
                    <a:pt x="0" y="401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11" y="7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4" name="Freeform 12">
              <a:extLst>
                <a:ext uri="{FF2B5EF4-FFF2-40B4-BE49-F238E27FC236}">
                  <a16:creationId xmlns:a16="http://schemas.microsoft.com/office/drawing/2014/main" id="{0B960FF6-AA0F-44AF-82F7-1D1486CE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007" y="3720043"/>
              <a:ext cx="2016374" cy="2783923"/>
            </a:xfrm>
            <a:custGeom>
              <a:avLst/>
              <a:gdLst>
                <a:gd name="T0" fmla="*/ 706 w 706"/>
                <a:gd name="T1" fmla="*/ 52 h 764"/>
                <a:gd name="T2" fmla="*/ 398 w 706"/>
                <a:gd name="T3" fmla="*/ 52 h 764"/>
                <a:gd name="T4" fmla="*/ 353 w 706"/>
                <a:gd name="T5" fmla="*/ 0 h 764"/>
                <a:gd name="T6" fmla="*/ 308 w 706"/>
                <a:gd name="T7" fmla="*/ 52 h 764"/>
                <a:gd name="T8" fmla="*/ 0 w 706"/>
                <a:gd name="T9" fmla="*/ 52 h 764"/>
                <a:gd name="T10" fmla="*/ 0 w 706"/>
                <a:gd name="T11" fmla="*/ 356 h 764"/>
                <a:gd name="T12" fmla="*/ 45 w 706"/>
                <a:gd name="T13" fmla="*/ 405 h 764"/>
                <a:gd name="T14" fmla="*/ 0 w 706"/>
                <a:gd name="T15" fmla="*/ 451 h 764"/>
                <a:gd name="T16" fmla="*/ 0 w 706"/>
                <a:gd name="T17" fmla="*/ 764 h 764"/>
                <a:gd name="T18" fmla="*/ 706 w 706"/>
                <a:gd name="T19" fmla="*/ 764 h 764"/>
                <a:gd name="T20" fmla="*/ 706 w 706"/>
                <a:gd name="T21" fmla="*/ 448 h 764"/>
                <a:gd name="T22" fmla="*/ 706 w 706"/>
                <a:gd name="T23" fmla="*/ 358 h 764"/>
                <a:gd name="T24" fmla="*/ 706 w 706"/>
                <a:gd name="T25" fmla="*/ 52 h 764"/>
                <a:gd name="T26" fmla="*/ 706 w 706"/>
                <a:gd name="T27" fmla="*/ 52 h 764"/>
                <a:gd name="T28" fmla="*/ 706 w 706"/>
                <a:gd name="T29" fmla="*/ 52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6" h="764">
                  <a:moveTo>
                    <a:pt x="706" y="52"/>
                  </a:moveTo>
                  <a:lnTo>
                    <a:pt x="398" y="52"/>
                  </a:lnTo>
                  <a:lnTo>
                    <a:pt x="353" y="0"/>
                  </a:lnTo>
                  <a:lnTo>
                    <a:pt x="308" y="52"/>
                  </a:lnTo>
                  <a:lnTo>
                    <a:pt x="0" y="52"/>
                  </a:lnTo>
                  <a:lnTo>
                    <a:pt x="0" y="356"/>
                  </a:lnTo>
                  <a:lnTo>
                    <a:pt x="45" y="405"/>
                  </a:lnTo>
                  <a:lnTo>
                    <a:pt x="0" y="451"/>
                  </a:lnTo>
                  <a:lnTo>
                    <a:pt x="0" y="764"/>
                  </a:lnTo>
                  <a:lnTo>
                    <a:pt x="706" y="764"/>
                  </a:lnTo>
                  <a:lnTo>
                    <a:pt x="706" y="448"/>
                  </a:lnTo>
                  <a:lnTo>
                    <a:pt x="706" y="358"/>
                  </a:lnTo>
                  <a:lnTo>
                    <a:pt x="706" y="52"/>
                  </a:lnTo>
                  <a:lnTo>
                    <a:pt x="706" y="52"/>
                  </a:lnTo>
                  <a:lnTo>
                    <a:pt x="706" y="5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lvl="0" defTabSz="1218987">
                <a:defRPr/>
              </a:pPr>
              <a:endParaRPr lang="bg-BG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  <a:p>
              <a:pPr lvl="0" defTabSz="1218987"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Количествено проучване </a:t>
              </a:r>
            </a:p>
            <a:p>
              <a:pPr lvl="0" defTabSz="1218987">
                <a:defRPr/>
              </a:pPr>
              <a:endParaRPr lang="bg-BG" sz="1400" kern="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13">
              <a:extLst>
                <a:ext uri="{FF2B5EF4-FFF2-40B4-BE49-F238E27FC236}">
                  <a16:creationId xmlns:a16="http://schemas.microsoft.com/office/drawing/2014/main" id="{00568117-F49B-49DB-A72F-6F018FA8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007" y="1217311"/>
              <a:ext cx="2153464" cy="2587154"/>
            </a:xfrm>
            <a:custGeom>
              <a:avLst/>
              <a:gdLst>
                <a:gd name="T0" fmla="*/ 308 w 754"/>
                <a:gd name="T1" fmla="*/ 710 h 710"/>
                <a:gd name="T2" fmla="*/ 353 w 754"/>
                <a:gd name="T3" fmla="*/ 658 h 710"/>
                <a:gd name="T4" fmla="*/ 398 w 754"/>
                <a:gd name="T5" fmla="*/ 710 h 710"/>
                <a:gd name="T6" fmla="*/ 704 w 754"/>
                <a:gd name="T7" fmla="*/ 710 h 710"/>
                <a:gd name="T8" fmla="*/ 706 w 754"/>
                <a:gd name="T9" fmla="*/ 707 h 710"/>
                <a:gd name="T10" fmla="*/ 706 w 754"/>
                <a:gd name="T11" fmla="*/ 406 h 710"/>
                <a:gd name="T12" fmla="*/ 754 w 754"/>
                <a:gd name="T13" fmla="*/ 359 h 710"/>
                <a:gd name="T14" fmla="*/ 706 w 754"/>
                <a:gd name="T15" fmla="*/ 311 h 710"/>
                <a:gd name="T16" fmla="*/ 706 w 754"/>
                <a:gd name="T17" fmla="*/ 0 h 710"/>
                <a:gd name="T18" fmla="*/ 0 w 754"/>
                <a:gd name="T19" fmla="*/ 0 h 710"/>
                <a:gd name="T20" fmla="*/ 0 w 754"/>
                <a:gd name="T21" fmla="*/ 311 h 710"/>
                <a:gd name="T22" fmla="*/ 50 w 754"/>
                <a:gd name="T23" fmla="*/ 356 h 710"/>
                <a:gd name="T24" fmla="*/ 0 w 754"/>
                <a:gd name="T25" fmla="*/ 401 h 710"/>
                <a:gd name="T26" fmla="*/ 0 w 754"/>
                <a:gd name="T27" fmla="*/ 710 h 710"/>
                <a:gd name="T28" fmla="*/ 0 w 754"/>
                <a:gd name="T29" fmla="*/ 710 h 710"/>
                <a:gd name="T30" fmla="*/ 308 w 754"/>
                <a:gd name="T31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4" h="710">
                  <a:moveTo>
                    <a:pt x="308" y="710"/>
                  </a:moveTo>
                  <a:lnTo>
                    <a:pt x="353" y="658"/>
                  </a:lnTo>
                  <a:lnTo>
                    <a:pt x="398" y="710"/>
                  </a:lnTo>
                  <a:lnTo>
                    <a:pt x="704" y="710"/>
                  </a:lnTo>
                  <a:lnTo>
                    <a:pt x="706" y="707"/>
                  </a:lnTo>
                  <a:lnTo>
                    <a:pt x="706" y="406"/>
                  </a:lnTo>
                  <a:lnTo>
                    <a:pt x="754" y="359"/>
                  </a:lnTo>
                  <a:lnTo>
                    <a:pt x="706" y="311"/>
                  </a:lnTo>
                  <a:lnTo>
                    <a:pt x="706" y="0"/>
                  </a:lnTo>
                  <a:lnTo>
                    <a:pt x="0" y="0"/>
                  </a:lnTo>
                  <a:lnTo>
                    <a:pt x="0" y="311"/>
                  </a:lnTo>
                  <a:lnTo>
                    <a:pt x="50" y="356"/>
                  </a:lnTo>
                  <a:lnTo>
                    <a:pt x="0" y="401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308" y="71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14">
              <a:extLst>
                <a:ext uri="{FF2B5EF4-FFF2-40B4-BE49-F238E27FC236}">
                  <a16:creationId xmlns:a16="http://schemas.microsoft.com/office/drawing/2014/main" id="{0BC9C962-C189-414D-941A-708DDDA7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3380" y="3909525"/>
              <a:ext cx="2159176" cy="2594441"/>
            </a:xfrm>
            <a:custGeom>
              <a:avLst/>
              <a:gdLst>
                <a:gd name="T0" fmla="*/ 300 w 319"/>
                <a:gd name="T1" fmla="*/ 131 h 300"/>
                <a:gd name="T2" fmla="*/ 300 w 319"/>
                <a:gd name="T3" fmla="*/ 0 h 300"/>
                <a:gd name="T4" fmla="*/ 0 w 319"/>
                <a:gd name="T5" fmla="*/ 0 h 300"/>
                <a:gd name="T6" fmla="*/ 0 w 319"/>
                <a:gd name="T7" fmla="*/ 299 h 300"/>
                <a:gd name="T8" fmla="*/ 0 w 319"/>
                <a:gd name="T9" fmla="*/ 300 h 300"/>
                <a:gd name="T10" fmla="*/ 300 w 319"/>
                <a:gd name="T11" fmla="*/ 300 h 300"/>
                <a:gd name="T12" fmla="*/ 300 w 319"/>
                <a:gd name="T13" fmla="*/ 170 h 300"/>
                <a:gd name="T14" fmla="*/ 319 w 319"/>
                <a:gd name="T15" fmla="*/ 150 h 300"/>
                <a:gd name="T16" fmla="*/ 300 w 319"/>
                <a:gd name="T17" fmla="*/ 13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00">
                  <a:moveTo>
                    <a:pt x="300" y="131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19" y="150"/>
                    <a:pt x="319" y="150"/>
                    <a:pt x="319" y="150"/>
                  </a:cubicBezTo>
                  <a:lnTo>
                    <a:pt x="300" y="131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Широка общественост - стратифицирана двустепенна случайна извадка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Бизнес  -стратифицирана типологична извадка</a:t>
              </a:r>
            </a:p>
          </p:txBody>
        </p:sp>
        <p:sp>
          <p:nvSpPr>
            <p:cNvPr id="107" name="Freeform 15">
              <a:extLst>
                <a:ext uri="{FF2B5EF4-FFF2-40B4-BE49-F238E27FC236}">
                  <a16:creationId xmlns:a16="http://schemas.microsoft.com/office/drawing/2014/main" id="{7E42A14D-F3D4-444D-BB86-9E7DC4395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884" y="3902940"/>
              <a:ext cx="2159176" cy="2594441"/>
            </a:xfrm>
            <a:custGeom>
              <a:avLst/>
              <a:gdLst>
                <a:gd name="T0" fmla="*/ 300 w 319"/>
                <a:gd name="T1" fmla="*/ 300 h 300"/>
                <a:gd name="T2" fmla="*/ 300 w 319"/>
                <a:gd name="T3" fmla="*/ 300 h 300"/>
                <a:gd name="T4" fmla="*/ 300 w 319"/>
                <a:gd name="T5" fmla="*/ 168 h 300"/>
                <a:gd name="T6" fmla="*/ 319 w 319"/>
                <a:gd name="T7" fmla="*/ 149 h 300"/>
                <a:gd name="T8" fmla="*/ 300 w 319"/>
                <a:gd name="T9" fmla="*/ 128 h 300"/>
                <a:gd name="T10" fmla="*/ 300 w 319"/>
                <a:gd name="T11" fmla="*/ 0 h 300"/>
                <a:gd name="T12" fmla="*/ 300 w 319"/>
                <a:gd name="T13" fmla="*/ 0 h 300"/>
                <a:gd name="T14" fmla="*/ 300 w 319"/>
                <a:gd name="T15" fmla="*/ 0 h 300"/>
                <a:gd name="T16" fmla="*/ 300 w 319"/>
                <a:gd name="T17" fmla="*/ 0 h 300"/>
                <a:gd name="T18" fmla="*/ 170 w 319"/>
                <a:gd name="T19" fmla="*/ 0 h 300"/>
                <a:gd name="T20" fmla="*/ 151 w 319"/>
                <a:gd name="T21" fmla="*/ 21 h 300"/>
                <a:gd name="T22" fmla="*/ 132 w 319"/>
                <a:gd name="T23" fmla="*/ 0 h 300"/>
                <a:gd name="T24" fmla="*/ 0 w 319"/>
                <a:gd name="T25" fmla="*/ 0 h 300"/>
                <a:gd name="T26" fmla="*/ 0 w 319"/>
                <a:gd name="T27" fmla="*/ 300 h 300"/>
                <a:gd name="T28" fmla="*/ 300 w 319"/>
                <a:gd name="T29" fmla="*/ 300 h 300"/>
                <a:gd name="T30" fmla="*/ 300 w 319"/>
                <a:gd name="T3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9" h="300">
                  <a:moveTo>
                    <a:pt x="300" y="300"/>
                  </a:moveTo>
                  <a:cubicBezTo>
                    <a:pt x="300" y="300"/>
                    <a:pt x="300" y="300"/>
                    <a:pt x="300" y="300"/>
                  </a:cubicBezTo>
                  <a:cubicBezTo>
                    <a:pt x="300" y="168"/>
                    <a:pt x="300" y="168"/>
                    <a:pt x="300" y="16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00" y="128"/>
                    <a:pt x="300" y="128"/>
                    <a:pt x="300" y="128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8" name="Freeform 16">
              <a:extLst>
                <a:ext uri="{FF2B5EF4-FFF2-40B4-BE49-F238E27FC236}">
                  <a16:creationId xmlns:a16="http://schemas.microsoft.com/office/drawing/2014/main" id="{002591C8-08D0-4667-AE9C-BB9EF5BC5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476" y="1221441"/>
              <a:ext cx="2170600" cy="2765705"/>
            </a:xfrm>
            <a:custGeom>
              <a:avLst/>
              <a:gdLst>
                <a:gd name="T0" fmla="*/ 358 w 760"/>
                <a:gd name="T1" fmla="*/ 759 h 759"/>
                <a:gd name="T2" fmla="*/ 403 w 760"/>
                <a:gd name="T3" fmla="*/ 709 h 759"/>
                <a:gd name="T4" fmla="*/ 711 w 760"/>
                <a:gd name="T5" fmla="*/ 709 h 759"/>
                <a:gd name="T6" fmla="*/ 711 w 760"/>
                <a:gd name="T7" fmla="*/ 401 h 759"/>
                <a:gd name="T8" fmla="*/ 760 w 760"/>
                <a:gd name="T9" fmla="*/ 356 h 759"/>
                <a:gd name="T10" fmla="*/ 711 w 760"/>
                <a:gd name="T11" fmla="*/ 310 h 759"/>
                <a:gd name="T12" fmla="*/ 711 w 760"/>
                <a:gd name="T13" fmla="*/ 0 h 759"/>
                <a:gd name="T14" fmla="*/ 0 w 760"/>
                <a:gd name="T15" fmla="*/ 0 h 759"/>
                <a:gd name="T16" fmla="*/ 0 w 760"/>
                <a:gd name="T17" fmla="*/ 709 h 759"/>
                <a:gd name="T18" fmla="*/ 313 w 760"/>
                <a:gd name="T19" fmla="*/ 709 h 759"/>
                <a:gd name="T20" fmla="*/ 358 w 760"/>
                <a:gd name="T21" fmla="*/ 759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759">
                  <a:moveTo>
                    <a:pt x="358" y="759"/>
                  </a:moveTo>
                  <a:lnTo>
                    <a:pt x="403" y="709"/>
                  </a:lnTo>
                  <a:lnTo>
                    <a:pt x="711" y="709"/>
                  </a:lnTo>
                  <a:lnTo>
                    <a:pt x="711" y="401"/>
                  </a:lnTo>
                  <a:lnTo>
                    <a:pt x="760" y="356"/>
                  </a:lnTo>
                  <a:lnTo>
                    <a:pt x="711" y="310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709"/>
                  </a:lnTo>
                  <a:lnTo>
                    <a:pt x="313" y="709"/>
                  </a:lnTo>
                  <a:lnTo>
                    <a:pt x="358" y="7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09" name="Freeform 17">
              <a:extLst>
                <a:ext uri="{FF2B5EF4-FFF2-40B4-BE49-F238E27FC236}">
                  <a16:creationId xmlns:a16="http://schemas.microsoft.com/office/drawing/2014/main" id="{230CDBF9-77CB-4819-9329-FA88E73A1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498" y="1217311"/>
              <a:ext cx="2170600" cy="2769347"/>
            </a:xfrm>
            <a:custGeom>
              <a:avLst/>
              <a:gdLst>
                <a:gd name="T0" fmla="*/ 358 w 760"/>
                <a:gd name="T1" fmla="*/ 760 h 760"/>
                <a:gd name="T2" fmla="*/ 403 w 760"/>
                <a:gd name="T3" fmla="*/ 710 h 760"/>
                <a:gd name="T4" fmla="*/ 710 w 760"/>
                <a:gd name="T5" fmla="*/ 710 h 760"/>
                <a:gd name="T6" fmla="*/ 710 w 760"/>
                <a:gd name="T7" fmla="*/ 401 h 760"/>
                <a:gd name="T8" fmla="*/ 760 w 760"/>
                <a:gd name="T9" fmla="*/ 356 h 760"/>
                <a:gd name="T10" fmla="*/ 710 w 760"/>
                <a:gd name="T11" fmla="*/ 311 h 760"/>
                <a:gd name="T12" fmla="*/ 710 w 760"/>
                <a:gd name="T13" fmla="*/ 0 h 760"/>
                <a:gd name="T14" fmla="*/ 0 w 760"/>
                <a:gd name="T15" fmla="*/ 0 h 760"/>
                <a:gd name="T16" fmla="*/ 0 w 760"/>
                <a:gd name="T17" fmla="*/ 710 h 760"/>
                <a:gd name="T18" fmla="*/ 313 w 760"/>
                <a:gd name="T19" fmla="*/ 710 h 760"/>
                <a:gd name="T20" fmla="*/ 358 w 760"/>
                <a:gd name="T21" fmla="*/ 76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0" h="760">
                  <a:moveTo>
                    <a:pt x="358" y="760"/>
                  </a:moveTo>
                  <a:lnTo>
                    <a:pt x="403" y="710"/>
                  </a:lnTo>
                  <a:lnTo>
                    <a:pt x="710" y="710"/>
                  </a:lnTo>
                  <a:lnTo>
                    <a:pt x="710" y="401"/>
                  </a:lnTo>
                  <a:lnTo>
                    <a:pt x="760" y="356"/>
                  </a:lnTo>
                  <a:lnTo>
                    <a:pt x="710" y="311"/>
                  </a:lnTo>
                  <a:lnTo>
                    <a:pt x="710" y="0"/>
                  </a:lnTo>
                  <a:lnTo>
                    <a:pt x="0" y="0"/>
                  </a:lnTo>
                  <a:lnTo>
                    <a:pt x="0" y="710"/>
                  </a:lnTo>
                  <a:lnTo>
                    <a:pt x="313" y="710"/>
                  </a:lnTo>
                  <a:lnTo>
                    <a:pt x="358" y="7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0" name="Freeform 18">
              <a:extLst>
                <a:ext uri="{FF2B5EF4-FFF2-40B4-BE49-F238E27FC236}">
                  <a16:creationId xmlns:a16="http://schemas.microsoft.com/office/drawing/2014/main" id="{898DC6E0-02C5-4575-8E5B-77E4753D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585" y="3900000"/>
              <a:ext cx="2156320" cy="2594441"/>
            </a:xfrm>
            <a:custGeom>
              <a:avLst/>
              <a:gdLst>
                <a:gd name="T0" fmla="*/ 300 w 319"/>
                <a:gd name="T1" fmla="*/ 300 h 300"/>
                <a:gd name="T2" fmla="*/ 300 w 319"/>
                <a:gd name="T3" fmla="*/ 300 h 300"/>
                <a:gd name="T4" fmla="*/ 300 w 319"/>
                <a:gd name="T5" fmla="*/ 168 h 300"/>
                <a:gd name="T6" fmla="*/ 319 w 319"/>
                <a:gd name="T7" fmla="*/ 149 h 300"/>
                <a:gd name="T8" fmla="*/ 300 w 319"/>
                <a:gd name="T9" fmla="*/ 128 h 300"/>
                <a:gd name="T10" fmla="*/ 300 w 319"/>
                <a:gd name="T11" fmla="*/ 0 h 300"/>
                <a:gd name="T12" fmla="*/ 300 w 319"/>
                <a:gd name="T13" fmla="*/ 0 h 300"/>
                <a:gd name="T14" fmla="*/ 300 w 319"/>
                <a:gd name="T15" fmla="*/ 0 h 300"/>
                <a:gd name="T16" fmla="*/ 300 w 319"/>
                <a:gd name="T17" fmla="*/ 0 h 300"/>
                <a:gd name="T18" fmla="*/ 170 w 319"/>
                <a:gd name="T19" fmla="*/ 0 h 300"/>
                <a:gd name="T20" fmla="*/ 151 w 319"/>
                <a:gd name="T21" fmla="*/ 21 h 300"/>
                <a:gd name="T22" fmla="*/ 132 w 319"/>
                <a:gd name="T23" fmla="*/ 0 h 300"/>
                <a:gd name="T24" fmla="*/ 0 w 319"/>
                <a:gd name="T25" fmla="*/ 0 h 300"/>
                <a:gd name="T26" fmla="*/ 0 w 319"/>
                <a:gd name="T27" fmla="*/ 300 h 300"/>
                <a:gd name="T28" fmla="*/ 300 w 319"/>
                <a:gd name="T29" fmla="*/ 300 h 300"/>
                <a:gd name="T30" fmla="*/ 300 w 319"/>
                <a:gd name="T3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9" h="300">
                  <a:moveTo>
                    <a:pt x="300" y="300"/>
                  </a:moveTo>
                  <a:cubicBezTo>
                    <a:pt x="300" y="300"/>
                    <a:pt x="300" y="300"/>
                    <a:pt x="300" y="300"/>
                  </a:cubicBezTo>
                  <a:cubicBezTo>
                    <a:pt x="300" y="168"/>
                    <a:pt x="300" y="168"/>
                    <a:pt x="300" y="16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00" y="128"/>
                    <a:pt x="300" y="128"/>
                    <a:pt x="300" y="128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0" y="300"/>
                    <a:pt x="300" y="300"/>
                    <a:pt x="300" y="3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82880" tIns="640080" rIns="182880" bIns="18288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6 </a:t>
              </a:r>
              <a:r>
                <a:rPr kumimoji="0" lang="bg-BG" sz="1400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– 16</a:t>
              </a: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 декември</a:t>
              </a:r>
              <a:r>
                <a:rPr kumimoji="0" lang="bg-BG" sz="1400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 </a:t>
              </a:r>
              <a:r>
                <a:rPr kumimoji="0" lang="bg-BG" sz="1400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2025 г</a:t>
              </a:r>
              <a:r>
                <a:rPr kumimoji="0" lang="bg-BG" sz="140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.</a:t>
              </a:r>
            </a:p>
          </p:txBody>
        </p:sp>
        <p:grpSp>
          <p:nvGrpSpPr>
            <p:cNvPr id="111" name="Group 22">
              <a:extLst>
                <a:ext uri="{FF2B5EF4-FFF2-40B4-BE49-F238E27FC236}">
                  <a16:creationId xmlns:a16="http://schemas.microsoft.com/office/drawing/2014/main" id="{773E4EFE-59BF-4E78-AFCD-7DFDCDA5CB6E}"/>
                </a:ext>
              </a:extLst>
            </p:cNvPr>
            <p:cNvGrpSpPr/>
            <p:nvPr/>
          </p:nvGrpSpPr>
          <p:grpSpPr>
            <a:xfrm>
              <a:off x="10550432" y="1466358"/>
              <a:ext cx="369421" cy="821336"/>
              <a:chOff x="5120176" y="5297654"/>
              <a:chExt cx="304800" cy="523952"/>
            </a:xfrm>
            <a:solidFill>
              <a:sysClr val="window" lastClr="FFFFFF"/>
            </a:solidFill>
          </p:grpSpPr>
          <p:sp>
            <p:nvSpPr>
              <p:cNvPr id="173" name="Freeform 17">
                <a:extLst>
                  <a:ext uri="{FF2B5EF4-FFF2-40B4-BE49-F238E27FC236}">
                    <a16:creationId xmlns:a16="http://schemas.microsoft.com/office/drawing/2014/main" id="{39397F3D-C8AF-43A0-B413-BC9EA59778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0176" y="5432744"/>
                <a:ext cx="304800" cy="260350"/>
              </a:xfrm>
              <a:custGeom>
                <a:avLst/>
                <a:gdLst>
                  <a:gd name="T0" fmla="*/ 15 w 81"/>
                  <a:gd name="T1" fmla="*/ 44 h 69"/>
                  <a:gd name="T2" fmla="*/ 24 w 81"/>
                  <a:gd name="T3" fmla="*/ 34 h 69"/>
                  <a:gd name="T4" fmla="*/ 24 w 81"/>
                  <a:gd name="T5" fmla="*/ 46 h 69"/>
                  <a:gd name="T6" fmla="*/ 18 w 81"/>
                  <a:gd name="T7" fmla="*/ 49 h 69"/>
                  <a:gd name="T8" fmla="*/ 43 w 81"/>
                  <a:gd name="T9" fmla="*/ 65 h 69"/>
                  <a:gd name="T10" fmla="*/ 54 w 81"/>
                  <a:gd name="T11" fmla="*/ 58 h 69"/>
                  <a:gd name="T12" fmla="*/ 46 w 81"/>
                  <a:gd name="T13" fmla="*/ 50 h 69"/>
                  <a:gd name="T14" fmla="*/ 53 w 81"/>
                  <a:gd name="T15" fmla="*/ 43 h 69"/>
                  <a:gd name="T16" fmla="*/ 63 w 81"/>
                  <a:gd name="T17" fmla="*/ 56 h 69"/>
                  <a:gd name="T18" fmla="*/ 63 w 81"/>
                  <a:gd name="T19" fmla="*/ 56 h 69"/>
                  <a:gd name="T20" fmla="*/ 63 w 81"/>
                  <a:gd name="T21" fmla="*/ 56 h 69"/>
                  <a:gd name="T22" fmla="*/ 64 w 81"/>
                  <a:gd name="T23" fmla="*/ 56 h 69"/>
                  <a:gd name="T24" fmla="*/ 77 w 81"/>
                  <a:gd name="T25" fmla="*/ 47 h 69"/>
                  <a:gd name="T26" fmla="*/ 72 w 81"/>
                  <a:gd name="T27" fmla="*/ 38 h 69"/>
                  <a:gd name="T28" fmla="*/ 68 w 81"/>
                  <a:gd name="T29" fmla="*/ 34 h 69"/>
                  <a:gd name="T30" fmla="*/ 79 w 81"/>
                  <a:gd name="T31" fmla="*/ 23 h 69"/>
                  <a:gd name="T32" fmla="*/ 55 w 81"/>
                  <a:gd name="T33" fmla="*/ 18 h 69"/>
                  <a:gd name="T34" fmla="*/ 51 w 81"/>
                  <a:gd name="T35" fmla="*/ 12 h 69"/>
                  <a:gd name="T36" fmla="*/ 42 w 81"/>
                  <a:gd name="T37" fmla="*/ 6 h 69"/>
                  <a:gd name="T38" fmla="*/ 31 w 81"/>
                  <a:gd name="T39" fmla="*/ 11 h 69"/>
                  <a:gd name="T40" fmla="*/ 17 w 81"/>
                  <a:gd name="T41" fmla="*/ 0 h 69"/>
                  <a:gd name="T42" fmla="*/ 14 w 81"/>
                  <a:gd name="T43" fmla="*/ 18 h 69"/>
                  <a:gd name="T44" fmla="*/ 5 w 81"/>
                  <a:gd name="T45" fmla="*/ 21 h 69"/>
                  <a:gd name="T46" fmla="*/ 0 w 81"/>
                  <a:gd name="T47" fmla="*/ 23 h 69"/>
                  <a:gd name="T48" fmla="*/ 64 w 81"/>
                  <a:gd name="T49" fmla="*/ 53 h 69"/>
                  <a:gd name="T50" fmla="*/ 62 w 81"/>
                  <a:gd name="T51" fmla="*/ 52 h 69"/>
                  <a:gd name="T52" fmla="*/ 62 w 81"/>
                  <a:gd name="T53" fmla="*/ 52 h 69"/>
                  <a:gd name="T54" fmla="*/ 6 w 81"/>
                  <a:gd name="T55" fmla="*/ 25 h 69"/>
                  <a:gd name="T56" fmla="*/ 22 w 81"/>
                  <a:gd name="T57" fmla="*/ 18 h 69"/>
                  <a:gd name="T58" fmla="*/ 8 w 81"/>
                  <a:gd name="T59" fmla="*/ 10 h 69"/>
                  <a:gd name="T60" fmla="*/ 26 w 81"/>
                  <a:gd name="T61" fmla="*/ 7 h 69"/>
                  <a:gd name="T62" fmla="*/ 35 w 81"/>
                  <a:gd name="T63" fmla="*/ 14 h 69"/>
                  <a:gd name="T64" fmla="*/ 44 w 81"/>
                  <a:gd name="T65" fmla="*/ 9 h 69"/>
                  <a:gd name="T66" fmla="*/ 48 w 81"/>
                  <a:gd name="T67" fmla="*/ 14 h 69"/>
                  <a:gd name="T68" fmla="*/ 52 w 81"/>
                  <a:gd name="T69" fmla="*/ 20 h 69"/>
                  <a:gd name="T70" fmla="*/ 59 w 81"/>
                  <a:gd name="T71" fmla="*/ 20 h 69"/>
                  <a:gd name="T72" fmla="*/ 76 w 81"/>
                  <a:gd name="T73" fmla="*/ 30 h 69"/>
                  <a:gd name="T74" fmla="*/ 63 w 81"/>
                  <a:gd name="T75" fmla="*/ 29 h 69"/>
                  <a:gd name="T76" fmla="*/ 67 w 81"/>
                  <a:gd name="T77" fmla="*/ 39 h 69"/>
                  <a:gd name="T78" fmla="*/ 73 w 81"/>
                  <a:gd name="T79" fmla="*/ 45 h 69"/>
                  <a:gd name="T80" fmla="*/ 62 w 81"/>
                  <a:gd name="T81" fmla="*/ 52 h 69"/>
                  <a:gd name="T82" fmla="*/ 62 w 81"/>
                  <a:gd name="T83" fmla="*/ 52 h 69"/>
                  <a:gd name="T84" fmla="*/ 61 w 81"/>
                  <a:gd name="T85" fmla="*/ 52 h 69"/>
                  <a:gd name="T86" fmla="*/ 56 w 81"/>
                  <a:gd name="T87" fmla="*/ 39 h 69"/>
                  <a:gd name="T88" fmla="*/ 43 w 81"/>
                  <a:gd name="T89" fmla="*/ 53 h 69"/>
                  <a:gd name="T90" fmla="*/ 43 w 81"/>
                  <a:gd name="T91" fmla="*/ 60 h 69"/>
                  <a:gd name="T92" fmla="*/ 32 w 81"/>
                  <a:gd name="T93" fmla="*/ 61 h 69"/>
                  <a:gd name="T94" fmla="*/ 35 w 81"/>
                  <a:gd name="T95" fmla="*/ 46 h 69"/>
                  <a:gd name="T96" fmla="*/ 18 w 81"/>
                  <a:gd name="T97" fmla="*/ 37 h 69"/>
                  <a:gd name="T98" fmla="*/ 5 w 81"/>
                  <a:gd name="T99" fmla="*/ 25 h 69"/>
                  <a:gd name="T100" fmla="*/ 63 w 81"/>
                  <a:gd name="T101" fmla="*/ 5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0" y="25"/>
                    </a:moveTo>
                    <a:cubicBezTo>
                      <a:pt x="0" y="25"/>
                      <a:pt x="1" y="26"/>
                      <a:pt x="1" y="27"/>
                    </a:cubicBezTo>
                    <a:cubicBezTo>
                      <a:pt x="6" y="35"/>
                      <a:pt x="10" y="43"/>
                      <a:pt x="15" y="44"/>
                    </a:cubicBezTo>
                    <a:cubicBezTo>
                      <a:pt x="17" y="44"/>
                      <a:pt x="18" y="44"/>
                      <a:pt x="19" y="43"/>
                    </a:cubicBezTo>
                    <a:cubicBezTo>
                      <a:pt x="21" y="41"/>
                      <a:pt x="21" y="40"/>
                      <a:pt x="22" y="38"/>
                    </a:cubicBezTo>
                    <a:cubicBezTo>
                      <a:pt x="22" y="35"/>
                      <a:pt x="23" y="34"/>
                      <a:pt x="24" y="34"/>
                    </a:cubicBezTo>
                    <a:cubicBezTo>
                      <a:pt x="27" y="34"/>
                      <a:pt x="30" y="38"/>
                      <a:pt x="31" y="41"/>
                    </a:cubicBezTo>
                    <a:cubicBezTo>
                      <a:pt x="32" y="42"/>
                      <a:pt x="32" y="43"/>
                      <a:pt x="31" y="44"/>
                    </a:cubicBezTo>
                    <a:cubicBezTo>
                      <a:pt x="30" y="45"/>
                      <a:pt x="27" y="45"/>
                      <a:pt x="24" y="46"/>
                    </a:cubicBezTo>
                    <a:cubicBezTo>
                      <a:pt x="23" y="46"/>
                      <a:pt x="21" y="46"/>
                      <a:pt x="20" y="46"/>
                    </a:cubicBezTo>
                    <a:cubicBezTo>
                      <a:pt x="19" y="46"/>
                      <a:pt x="18" y="47"/>
                      <a:pt x="18" y="47"/>
                    </a:cubicBezTo>
                    <a:cubicBezTo>
                      <a:pt x="18" y="48"/>
                      <a:pt x="18" y="48"/>
                      <a:pt x="18" y="49"/>
                    </a:cubicBezTo>
                    <a:cubicBezTo>
                      <a:pt x="21" y="55"/>
                      <a:pt x="25" y="59"/>
                      <a:pt x="29" y="64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3" y="69"/>
                      <a:pt x="37" y="67"/>
                      <a:pt x="43" y="65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8" y="63"/>
                      <a:pt x="50" y="62"/>
                      <a:pt x="53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2" y="54"/>
                      <a:pt x="50" y="53"/>
                      <a:pt x="48" y="51"/>
                    </a:cubicBezTo>
                    <a:cubicBezTo>
                      <a:pt x="47" y="51"/>
                      <a:pt x="47" y="50"/>
                      <a:pt x="46" y="50"/>
                    </a:cubicBezTo>
                    <a:cubicBezTo>
                      <a:pt x="44" y="49"/>
                      <a:pt x="44" y="48"/>
                      <a:pt x="44" y="46"/>
                    </a:cubicBezTo>
                    <a:cubicBezTo>
                      <a:pt x="44" y="45"/>
                      <a:pt x="45" y="44"/>
                      <a:pt x="47" y="43"/>
                    </a:cubicBezTo>
                    <a:cubicBezTo>
                      <a:pt x="49" y="42"/>
                      <a:pt x="52" y="41"/>
                      <a:pt x="53" y="43"/>
                    </a:cubicBezTo>
                    <a:cubicBezTo>
                      <a:pt x="55" y="44"/>
                      <a:pt x="55" y="46"/>
                      <a:pt x="54" y="47"/>
                    </a:cubicBezTo>
                    <a:cubicBezTo>
                      <a:pt x="54" y="50"/>
                      <a:pt x="54" y="54"/>
                      <a:pt x="57" y="56"/>
                    </a:cubicBezTo>
                    <a:cubicBezTo>
                      <a:pt x="58" y="57"/>
                      <a:pt x="60" y="58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4" y="56"/>
                      <a:pt x="64" y="55"/>
                      <a:pt x="65" y="55"/>
                    </a:cubicBezTo>
                    <a:cubicBezTo>
                      <a:pt x="64" y="55"/>
                      <a:pt x="64" y="56"/>
                      <a:pt x="64" y="56"/>
                    </a:cubicBezTo>
                    <a:cubicBezTo>
                      <a:pt x="64" y="56"/>
                      <a:pt x="64" y="55"/>
                      <a:pt x="67" y="54"/>
                    </a:cubicBezTo>
                    <a:cubicBezTo>
                      <a:pt x="71" y="51"/>
                      <a:pt x="76" y="48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8" y="47"/>
                      <a:pt x="78" y="47"/>
                      <a:pt x="79" y="46"/>
                    </a:cubicBezTo>
                    <a:cubicBezTo>
                      <a:pt x="79" y="44"/>
                      <a:pt x="78" y="43"/>
                      <a:pt x="75" y="41"/>
                    </a:cubicBezTo>
                    <a:cubicBezTo>
                      <a:pt x="74" y="40"/>
                      <a:pt x="73" y="39"/>
                      <a:pt x="72" y="38"/>
                    </a:cubicBezTo>
                    <a:cubicBezTo>
                      <a:pt x="72" y="38"/>
                      <a:pt x="71" y="37"/>
                      <a:pt x="70" y="36"/>
                    </a:cubicBezTo>
                    <a:cubicBezTo>
                      <a:pt x="69" y="35"/>
                      <a:pt x="68" y="35"/>
                      <a:pt x="67" y="34"/>
                    </a:cubicBezTo>
                    <a:cubicBezTo>
                      <a:pt x="67" y="34"/>
                      <a:pt x="68" y="34"/>
                      <a:pt x="68" y="34"/>
                    </a:cubicBezTo>
                    <a:cubicBezTo>
                      <a:pt x="70" y="34"/>
                      <a:pt x="72" y="35"/>
                      <a:pt x="75" y="35"/>
                    </a:cubicBezTo>
                    <a:cubicBezTo>
                      <a:pt x="78" y="34"/>
                      <a:pt x="79" y="33"/>
                      <a:pt x="80" y="31"/>
                    </a:cubicBezTo>
                    <a:cubicBezTo>
                      <a:pt x="81" y="28"/>
                      <a:pt x="80" y="25"/>
                      <a:pt x="79" y="23"/>
                    </a:cubicBezTo>
                    <a:cubicBezTo>
                      <a:pt x="76" y="18"/>
                      <a:pt x="70" y="14"/>
                      <a:pt x="64" y="13"/>
                    </a:cubicBezTo>
                    <a:cubicBezTo>
                      <a:pt x="61" y="13"/>
                      <a:pt x="58" y="15"/>
                      <a:pt x="56" y="17"/>
                    </a:cubicBezTo>
                    <a:cubicBezTo>
                      <a:pt x="56" y="18"/>
                      <a:pt x="56" y="18"/>
                      <a:pt x="5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6"/>
                      <a:pt x="53" y="15"/>
                      <a:pt x="53" y="15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0" y="11"/>
                      <a:pt x="49" y="10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6"/>
                      <a:pt x="46" y="4"/>
                      <a:pt x="42" y="6"/>
                    </a:cubicBezTo>
                    <a:cubicBezTo>
                      <a:pt x="40" y="7"/>
                      <a:pt x="37" y="9"/>
                      <a:pt x="34" y="10"/>
                    </a:cubicBezTo>
                    <a:cubicBezTo>
                      <a:pt x="34" y="10"/>
                      <a:pt x="33" y="10"/>
                      <a:pt x="33" y="11"/>
                    </a:cubicBezTo>
                    <a:cubicBezTo>
                      <a:pt x="33" y="11"/>
                      <a:pt x="32" y="11"/>
                      <a:pt x="31" y="11"/>
                    </a:cubicBezTo>
                    <a:cubicBezTo>
                      <a:pt x="31" y="11"/>
                      <a:pt x="31" y="10"/>
                      <a:pt x="31" y="9"/>
                    </a:cubicBezTo>
                    <a:cubicBezTo>
                      <a:pt x="30" y="7"/>
                      <a:pt x="30" y="6"/>
                      <a:pt x="29" y="5"/>
                    </a:cubicBezTo>
                    <a:cubicBezTo>
                      <a:pt x="27" y="2"/>
                      <a:pt x="22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4" y="7"/>
                      <a:pt x="4" y="9"/>
                      <a:pt x="4" y="11"/>
                    </a:cubicBezTo>
                    <a:cubicBezTo>
                      <a:pt x="5" y="15"/>
                      <a:pt x="10" y="16"/>
                      <a:pt x="14" y="18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4" y="19"/>
                      <a:pt x="11" y="20"/>
                      <a:pt x="9" y="20"/>
                    </a:cubicBezTo>
                    <a:cubicBezTo>
                      <a:pt x="8" y="20"/>
                      <a:pt x="6" y="21"/>
                      <a:pt x="5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2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lose/>
                    <a:moveTo>
                      <a:pt x="64" y="53"/>
                    </a:move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lose/>
                    <a:moveTo>
                      <a:pt x="62" y="52"/>
                    </a:move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5"/>
                      <a:pt x="9" y="24"/>
                      <a:pt x="10" y="24"/>
                    </a:cubicBezTo>
                    <a:cubicBezTo>
                      <a:pt x="14" y="23"/>
                      <a:pt x="18" y="22"/>
                      <a:pt x="21" y="20"/>
                    </a:cubicBezTo>
                    <a:cubicBezTo>
                      <a:pt x="22" y="20"/>
                      <a:pt x="22" y="19"/>
                      <a:pt x="22" y="18"/>
                    </a:cubicBezTo>
                    <a:cubicBezTo>
                      <a:pt x="22" y="18"/>
                      <a:pt x="22" y="17"/>
                      <a:pt x="21" y="17"/>
                    </a:cubicBezTo>
                    <a:cubicBezTo>
                      <a:pt x="20" y="16"/>
                      <a:pt x="18" y="15"/>
                      <a:pt x="16" y="14"/>
                    </a:cubicBezTo>
                    <a:cubicBezTo>
                      <a:pt x="13" y="13"/>
                      <a:pt x="9" y="12"/>
                      <a:pt x="8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0" y="5"/>
                      <a:pt x="13" y="4"/>
                      <a:pt x="17" y="4"/>
                    </a:cubicBezTo>
                    <a:cubicBezTo>
                      <a:pt x="21" y="4"/>
                      <a:pt x="24" y="5"/>
                      <a:pt x="26" y="7"/>
                    </a:cubicBezTo>
                    <a:cubicBezTo>
                      <a:pt x="26" y="8"/>
                      <a:pt x="27" y="9"/>
                      <a:pt x="27" y="10"/>
                    </a:cubicBezTo>
                    <a:cubicBezTo>
                      <a:pt x="27" y="12"/>
                      <a:pt x="28" y="14"/>
                      <a:pt x="30" y="15"/>
                    </a:cubicBezTo>
                    <a:cubicBezTo>
                      <a:pt x="31" y="16"/>
                      <a:pt x="34" y="15"/>
                      <a:pt x="35" y="14"/>
                    </a:cubicBezTo>
                    <a:cubicBezTo>
                      <a:pt x="35" y="14"/>
                      <a:pt x="36" y="14"/>
                      <a:pt x="36" y="14"/>
                    </a:cubicBezTo>
                    <a:cubicBezTo>
                      <a:pt x="39" y="12"/>
                      <a:pt x="42" y="11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6" y="12"/>
                      <a:pt x="47" y="13"/>
                      <a:pt x="48" y="14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8"/>
                      <a:pt x="51" y="18"/>
                      <a:pt x="51" y="1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22"/>
                      <a:pt x="54" y="23"/>
                      <a:pt x="56" y="23"/>
                    </a:cubicBezTo>
                    <a:cubicBezTo>
                      <a:pt x="57" y="23"/>
                      <a:pt x="58" y="21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61" y="18"/>
                      <a:pt x="62" y="17"/>
                      <a:pt x="64" y="17"/>
                    </a:cubicBezTo>
                    <a:cubicBezTo>
                      <a:pt x="68" y="18"/>
                      <a:pt x="73" y="21"/>
                      <a:pt x="75" y="25"/>
                    </a:cubicBezTo>
                    <a:cubicBezTo>
                      <a:pt x="76" y="26"/>
                      <a:pt x="77" y="28"/>
                      <a:pt x="76" y="30"/>
                    </a:cubicBezTo>
                    <a:cubicBezTo>
                      <a:pt x="76" y="30"/>
                      <a:pt x="76" y="30"/>
                      <a:pt x="74" y="31"/>
                    </a:cubicBezTo>
                    <a:cubicBezTo>
                      <a:pt x="73" y="31"/>
                      <a:pt x="71" y="30"/>
                      <a:pt x="69" y="30"/>
                    </a:cubicBezTo>
                    <a:cubicBezTo>
                      <a:pt x="67" y="29"/>
                      <a:pt x="65" y="29"/>
                      <a:pt x="63" y="29"/>
                    </a:cubicBezTo>
                    <a:cubicBezTo>
                      <a:pt x="62" y="29"/>
                      <a:pt x="61" y="29"/>
                      <a:pt x="61" y="30"/>
                    </a:cubicBezTo>
                    <a:cubicBezTo>
                      <a:pt x="61" y="30"/>
                      <a:pt x="61" y="31"/>
                      <a:pt x="61" y="32"/>
                    </a:cubicBezTo>
                    <a:cubicBezTo>
                      <a:pt x="62" y="35"/>
                      <a:pt x="65" y="37"/>
                      <a:pt x="67" y="39"/>
                    </a:cubicBezTo>
                    <a:cubicBezTo>
                      <a:pt x="68" y="40"/>
                      <a:pt x="69" y="41"/>
                      <a:pt x="69" y="41"/>
                    </a:cubicBezTo>
                    <a:cubicBezTo>
                      <a:pt x="70" y="42"/>
                      <a:pt x="71" y="43"/>
                      <a:pt x="72" y="44"/>
                    </a:cubicBezTo>
                    <a:cubicBezTo>
                      <a:pt x="72" y="44"/>
                      <a:pt x="73" y="45"/>
                      <a:pt x="73" y="45"/>
                    </a:cubicBezTo>
                    <a:cubicBezTo>
                      <a:pt x="71" y="46"/>
                      <a:pt x="68" y="48"/>
                      <a:pt x="65" y="50"/>
                    </a:cubicBezTo>
                    <a:cubicBezTo>
                      <a:pt x="63" y="51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1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1" y="52"/>
                      <a:pt x="61" y="52"/>
                    </a:cubicBezTo>
                    <a:cubicBezTo>
                      <a:pt x="61" y="52"/>
                      <a:pt x="61" y="53"/>
                      <a:pt x="61" y="53"/>
                    </a:cubicBezTo>
                    <a:cubicBezTo>
                      <a:pt x="61" y="53"/>
                      <a:pt x="61" y="52"/>
                      <a:pt x="61" y="52"/>
                    </a:cubicBezTo>
                    <a:cubicBezTo>
                      <a:pt x="61" y="53"/>
                      <a:pt x="60" y="53"/>
                      <a:pt x="59" y="53"/>
                    </a:cubicBezTo>
                    <a:cubicBezTo>
                      <a:pt x="59" y="52"/>
                      <a:pt x="58" y="50"/>
                      <a:pt x="58" y="48"/>
                    </a:cubicBezTo>
                    <a:cubicBezTo>
                      <a:pt x="59" y="44"/>
                      <a:pt x="58" y="41"/>
                      <a:pt x="56" y="39"/>
                    </a:cubicBezTo>
                    <a:cubicBezTo>
                      <a:pt x="53" y="37"/>
                      <a:pt x="49" y="37"/>
                      <a:pt x="45" y="39"/>
                    </a:cubicBezTo>
                    <a:cubicBezTo>
                      <a:pt x="42" y="41"/>
                      <a:pt x="40" y="43"/>
                      <a:pt x="40" y="46"/>
                    </a:cubicBezTo>
                    <a:cubicBezTo>
                      <a:pt x="40" y="49"/>
                      <a:pt x="41" y="51"/>
                      <a:pt x="43" y="53"/>
                    </a:cubicBezTo>
                    <a:cubicBezTo>
                      <a:pt x="44" y="54"/>
                      <a:pt x="45" y="54"/>
                      <a:pt x="46" y="55"/>
                    </a:cubicBezTo>
                    <a:cubicBezTo>
                      <a:pt x="47" y="56"/>
                      <a:pt x="48" y="56"/>
                      <a:pt x="49" y="57"/>
                    </a:cubicBezTo>
                    <a:cubicBezTo>
                      <a:pt x="47" y="58"/>
                      <a:pt x="45" y="59"/>
                      <a:pt x="43" y="60"/>
                    </a:cubicBezTo>
                    <a:cubicBezTo>
                      <a:pt x="43" y="60"/>
                      <a:pt x="42" y="60"/>
                      <a:pt x="41" y="61"/>
                    </a:cubicBezTo>
                    <a:cubicBezTo>
                      <a:pt x="40" y="61"/>
                      <a:pt x="36" y="63"/>
                      <a:pt x="34" y="63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29" y="57"/>
                      <a:pt x="26" y="54"/>
                      <a:pt x="23" y="50"/>
                    </a:cubicBezTo>
                    <a:cubicBezTo>
                      <a:pt x="24" y="50"/>
                      <a:pt x="24" y="50"/>
                      <a:pt x="25" y="50"/>
                    </a:cubicBezTo>
                    <a:cubicBezTo>
                      <a:pt x="28" y="49"/>
                      <a:pt x="33" y="49"/>
                      <a:pt x="35" y="46"/>
                    </a:cubicBezTo>
                    <a:cubicBezTo>
                      <a:pt x="36" y="45"/>
                      <a:pt x="36" y="42"/>
                      <a:pt x="35" y="40"/>
                    </a:cubicBezTo>
                    <a:cubicBezTo>
                      <a:pt x="34" y="36"/>
                      <a:pt x="30" y="30"/>
                      <a:pt x="24" y="30"/>
                    </a:cubicBezTo>
                    <a:cubicBezTo>
                      <a:pt x="19" y="30"/>
                      <a:pt x="18" y="34"/>
                      <a:pt x="18" y="37"/>
                    </a:cubicBezTo>
                    <a:cubicBezTo>
                      <a:pt x="17" y="38"/>
                      <a:pt x="17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39"/>
                      <a:pt x="7" y="29"/>
                      <a:pt x="5" y="25"/>
                    </a:cubicBezTo>
                    <a:close/>
                    <a:moveTo>
                      <a:pt x="63" y="56"/>
                    </a:move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3" y="56"/>
                      <a:pt x="63" y="56"/>
                      <a:pt x="63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8">
                <a:extLst>
                  <a:ext uri="{FF2B5EF4-FFF2-40B4-BE49-F238E27FC236}">
                    <a16:creationId xmlns:a16="http://schemas.microsoft.com/office/drawing/2014/main" id="{A5188F52-F636-49CB-B1B1-866EBD2EB0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0875" y="5610468"/>
                <a:ext cx="179388" cy="211138"/>
              </a:xfrm>
              <a:custGeom>
                <a:avLst/>
                <a:gdLst>
                  <a:gd name="T0" fmla="*/ 2 w 48"/>
                  <a:gd name="T1" fmla="*/ 28 h 56"/>
                  <a:gd name="T2" fmla="*/ 11 w 48"/>
                  <a:gd name="T3" fmla="*/ 26 h 56"/>
                  <a:gd name="T4" fmla="*/ 7 w 48"/>
                  <a:gd name="T5" fmla="*/ 33 h 56"/>
                  <a:gd name="T6" fmla="*/ 2 w 48"/>
                  <a:gd name="T7" fmla="*/ 32 h 56"/>
                  <a:gd name="T8" fmla="*/ 10 w 48"/>
                  <a:gd name="T9" fmla="*/ 51 h 56"/>
                  <a:gd name="T10" fmla="*/ 19 w 48"/>
                  <a:gd name="T11" fmla="*/ 52 h 56"/>
                  <a:gd name="T12" fmla="*/ 18 w 48"/>
                  <a:gd name="T13" fmla="*/ 44 h 56"/>
                  <a:gd name="T14" fmla="*/ 25 w 48"/>
                  <a:gd name="T15" fmla="*/ 43 h 56"/>
                  <a:gd name="T16" fmla="*/ 25 w 48"/>
                  <a:gd name="T17" fmla="*/ 55 h 56"/>
                  <a:gd name="T18" fmla="*/ 25 w 48"/>
                  <a:gd name="T19" fmla="*/ 55 h 56"/>
                  <a:gd name="T20" fmla="*/ 25 w 48"/>
                  <a:gd name="T21" fmla="*/ 55 h 56"/>
                  <a:gd name="T22" fmla="*/ 25 w 48"/>
                  <a:gd name="T23" fmla="*/ 55 h 56"/>
                  <a:gd name="T24" fmla="*/ 37 w 48"/>
                  <a:gd name="T25" fmla="*/ 56 h 56"/>
                  <a:gd name="T26" fmla="*/ 38 w 48"/>
                  <a:gd name="T27" fmla="*/ 48 h 56"/>
                  <a:gd name="T28" fmla="*/ 37 w 48"/>
                  <a:gd name="T29" fmla="*/ 44 h 56"/>
                  <a:gd name="T30" fmla="*/ 48 w 48"/>
                  <a:gd name="T31" fmla="*/ 42 h 56"/>
                  <a:gd name="T32" fmla="*/ 36 w 48"/>
                  <a:gd name="T33" fmla="*/ 30 h 56"/>
                  <a:gd name="T34" fmla="*/ 36 w 48"/>
                  <a:gd name="T35" fmla="*/ 24 h 56"/>
                  <a:gd name="T36" fmla="*/ 34 w 48"/>
                  <a:gd name="T37" fmla="*/ 17 h 56"/>
                  <a:gd name="T38" fmla="*/ 25 w 48"/>
                  <a:gd name="T39" fmla="*/ 16 h 56"/>
                  <a:gd name="T40" fmla="*/ 21 w 48"/>
                  <a:gd name="T41" fmla="*/ 3 h 56"/>
                  <a:gd name="T42" fmla="*/ 12 w 48"/>
                  <a:gd name="T43" fmla="*/ 13 h 56"/>
                  <a:gd name="T44" fmla="*/ 6 w 48"/>
                  <a:gd name="T45" fmla="*/ 11 h 56"/>
                  <a:gd name="T46" fmla="*/ 2 w 48"/>
                  <a:gd name="T47" fmla="*/ 10 h 56"/>
                  <a:gd name="T48" fmla="*/ 27 w 48"/>
                  <a:gd name="T49" fmla="*/ 54 h 56"/>
                  <a:gd name="T50" fmla="*/ 26 w 48"/>
                  <a:gd name="T51" fmla="*/ 52 h 56"/>
                  <a:gd name="T52" fmla="*/ 26 w 48"/>
                  <a:gd name="T53" fmla="*/ 52 h 56"/>
                  <a:gd name="T54" fmla="*/ 5 w 48"/>
                  <a:gd name="T55" fmla="*/ 13 h 56"/>
                  <a:gd name="T56" fmla="*/ 17 w 48"/>
                  <a:gd name="T57" fmla="*/ 16 h 56"/>
                  <a:gd name="T58" fmla="*/ 12 w 48"/>
                  <a:gd name="T59" fmla="*/ 5 h 56"/>
                  <a:gd name="T60" fmla="*/ 24 w 48"/>
                  <a:gd name="T61" fmla="*/ 11 h 56"/>
                  <a:gd name="T62" fmla="*/ 26 w 48"/>
                  <a:gd name="T63" fmla="*/ 19 h 56"/>
                  <a:gd name="T64" fmla="*/ 34 w 48"/>
                  <a:gd name="T65" fmla="*/ 20 h 56"/>
                  <a:gd name="T66" fmla="*/ 33 w 48"/>
                  <a:gd name="T67" fmla="*/ 24 h 56"/>
                  <a:gd name="T68" fmla="*/ 33 w 48"/>
                  <a:gd name="T69" fmla="*/ 30 h 56"/>
                  <a:gd name="T70" fmla="*/ 38 w 48"/>
                  <a:gd name="T71" fmla="*/ 32 h 56"/>
                  <a:gd name="T72" fmla="*/ 44 w 48"/>
                  <a:gd name="T73" fmla="*/ 45 h 56"/>
                  <a:gd name="T74" fmla="*/ 36 w 48"/>
                  <a:gd name="T75" fmla="*/ 39 h 56"/>
                  <a:gd name="T76" fmla="*/ 35 w 48"/>
                  <a:gd name="T77" fmla="*/ 47 h 56"/>
                  <a:gd name="T78" fmla="*/ 36 w 48"/>
                  <a:gd name="T79" fmla="*/ 53 h 56"/>
                  <a:gd name="T80" fmla="*/ 26 w 48"/>
                  <a:gd name="T81" fmla="*/ 52 h 56"/>
                  <a:gd name="T82" fmla="*/ 26 w 48"/>
                  <a:gd name="T83" fmla="*/ 52 h 56"/>
                  <a:gd name="T84" fmla="*/ 26 w 48"/>
                  <a:gd name="T85" fmla="*/ 52 h 56"/>
                  <a:gd name="T86" fmla="*/ 28 w 48"/>
                  <a:gd name="T87" fmla="*/ 42 h 56"/>
                  <a:gd name="T88" fmla="*/ 15 w 48"/>
                  <a:gd name="T89" fmla="*/ 45 h 56"/>
                  <a:gd name="T90" fmla="*/ 12 w 48"/>
                  <a:gd name="T91" fmla="*/ 49 h 56"/>
                  <a:gd name="T92" fmla="*/ 5 w 48"/>
                  <a:gd name="T93" fmla="*/ 45 h 56"/>
                  <a:gd name="T94" fmla="*/ 13 w 48"/>
                  <a:gd name="T95" fmla="*/ 37 h 56"/>
                  <a:gd name="T96" fmla="*/ 7 w 48"/>
                  <a:gd name="T97" fmla="*/ 25 h 56"/>
                  <a:gd name="T98" fmla="*/ 4 w 48"/>
                  <a:gd name="T99" fmla="*/ 13 h 56"/>
                  <a:gd name="T100" fmla="*/ 25 w 48"/>
                  <a:gd name="T10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" h="56">
                    <a:moveTo>
                      <a:pt x="1" y="11"/>
                    </a:moveTo>
                    <a:cubicBezTo>
                      <a:pt x="1" y="11"/>
                      <a:pt x="1" y="12"/>
                      <a:pt x="1" y="13"/>
                    </a:cubicBezTo>
                    <a:cubicBezTo>
                      <a:pt x="0" y="19"/>
                      <a:pt x="0" y="26"/>
                      <a:pt x="2" y="28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6" y="29"/>
                      <a:pt x="8" y="28"/>
                      <a:pt x="9" y="27"/>
                    </a:cubicBezTo>
                    <a:cubicBezTo>
                      <a:pt x="10" y="26"/>
                      <a:pt x="11" y="25"/>
                      <a:pt x="11" y="26"/>
                    </a:cubicBezTo>
                    <a:cubicBezTo>
                      <a:pt x="14" y="27"/>
                      <a:pt x="14" y="31"/>
                      <a:pt x="13" y="33"/>
                    </a:cubicBezTo>
                    <a:cubicBezTo>
                      <a:pt x="13" y="34"/>
                      <a:pt x="12" y="34"/>
                      <a:pt x="12" y="35"/>
                    </a:cubicBezTo>
                    <a:cubicBezTo>
                      <a:pt x="11" y="35"/>
                      <a:pt x="9" y="34"/>
                      <a:pt x="7" y="33"/>
                    </a:cubicBezTo>
                    <a:cubicBezTo>
                      <a:pt x="6" y="32"/>
                      <a:pt x="5" y="31"/>
                      <a:pt x="4" y="31"/>
                    </a:cubicBezTo>
                    <a:cubicBezTo>
                      <a:pt x="4" y="31"/>
                      <a:pt x="3" y="31"/>
                      <a:pt x="3" y="31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1" y="37"/>
                      <a:pt x="2" y="41"/>
                      <a:pt x="2" y="45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50"/>
                      <a:pt x="6" y="51"/>
                      <a:pt x="10" y="51"/>
                    </a:cubicBezTo>
                    <a:cubicBezTo>
                      <a:pt x="10" y="52"/>
                      <a:pt x="11" y="52"/>
                      <a:pt x="11" y="52"/>
                    </a:cubicBezTo>
                    <a:cubicBezTo>
                      <a:pt x="13" y="52"/>
                      <a:pt x="15" y="53"/>
                      <a:pt x="18" y="53"/>
                    </a:cubicBezTo>
                    <a:cubicBezTo>
                      <a:pt x="19" y="53"/>
                      <a:pt x="19" y="52"/>
                      <a:pt x="19" y="52"/>
                    </a:cubicBezTo>
                    <a:cubicBezTo>
                      <a:pt x="19" y="52"/>
                      <a:pt x="20" y="51"/>
                      <a:pt x="20" y="51"/>
                    </a:cubicBezTo>
                    <a:cubicBezTo>
                      <a:pt x="19" y="49"/>
                      <a:pt x="19" y="47"/>
                      <a:pt x="18" y="46"/>
                    </a:cubicBezTo>
                    <a:cubicBezTo>
                      <a:pt x="18" y="45"/>
                      <a:pt x="18" y="45"/>
                      <a:pt x="18" y="44"/>
                    </a:cubicBezTo>
                    <a:cubicBezTo>
                      <a:pt x="17" y="43"/>
                      <a:pt x="17" y="42"/>
                      <a:pt x="18" y="41"/>
                    </a:cubicBezTo>
                    <a:cubicBezTo>
                      <a:pt x="19" y="41"/>
                      <a:pt x="20" y="40"/>
                      <a:pt x="21" y="40"/>
                    </a:cubicBezTo>
                    <a:cubicBezTo>
                      <a:pt x="23" y="41"/>
                      <a:pt x="24" y="42"/>
                      <a:pt x="25" y="43"/>
                    </a:cubicBezTo>
                    <a:cubicBezTo>
                      <a:pt x="25" y="44"/>
                      <a:pt x="25" y="45"/>
                      <a:pt x="24" y="46"/>
                    </a:cubicBezTo>
                    <a:cubicBezTo>
                      <a:pt x="22" y="47"/>
                      <a:pt x="21" y="50"/>
                      <a:pt x="22" y="52"/>
                    </a:cubicBezTo>
                    <a:cubicBezTo>
                      <a:pt x="22" y="53"/>
                      <a:pt x="23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7" y="55"/>
                    </a:cubicBezTo>
                    <a:cubicBezTo>
                      <a:pt x="26" y="55"/>
                      <a:pt x="26" y="55"/>
                      <a:pt x="25" y="55"/>
                    </a:cubicBezTo>
                    <a:cubicBezTo>
                      <a:pt x="26" y="55"/>
                      <a:pt x="26" y="55"/>
                      <a:pt x="29" y="55"/>
                    </a:cubicBezTo>
                    <a:cubicBezTo>
                      <a:pt x="31" y="55"/>
                      <a:pt x="36" y="55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4"/>
                      <a:pt x="39" y="54"/>
                      <a:pt x="38" y="51"/>
                    </a:cubicBezTo>
                    <a:cubicBezTo>
                      <a:pt x="38" y="50"/>
                      <a:pt x="38" y="49"/>
                      <a:pt x="38" y="48"/>
                    </a:cubicBezTo>
                    <a:cubicBezTo>
                      <a:pt x="38" y="48"/>
                      <a:pt x="38" y="47"/>
                      <a:pt x="37" y="46"/>
                    </a:cubicBezTo>
                    <a:cubicBezTo>
                      <a:pt x="37" y="45"/>
                      <a:pt x="37" y="44"/>
                      <a:pt x="37" y="43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8" y="45"/>
                      <a:pt x="39" y="46"/>
                      <a:pt x="41" y="47"/>
                    </a:cubicBezTo>
                    <a:cubicBezTo>
                      <a:pt x="43" y="48"/>
                      <a:pt x="44" y="48"/>
                      <a:pt x="45" y="47"/>
                    </a:cubicBezTo>
                    <a:cubicBezTo>
                      <a:pt x="47" y="46"/>
                      <a:pt x="48" y="44"/>
                      <a:pt x="48" y="42"/>
                    </a:cubicBezTo>
                    <a:cubicBezTo>
                      <a:pt x="48" y="38"/>
                      <a:pt x="47" y="33"/>
                      <a:pt x="44" y="31"/>
                    </a:cubicBezTo>
                    <a:cubicBezTo>
                      <a:pt x="42" y="29"/>
                      <a:pt x="39" y="29"/>
                      <a:pt x="37" y="29"/>
                    </a:cubicBezTo>
                    <a:cubicBezTo>
                      <a:pt x="37" y="29"/>
                      <a:pt x="37" y="29"/>
                      <a:pt x="36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7"/>
                      <a:pt x="36" y="26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3"/>
                      <a:pt x="36" y="22"/>
                      <a:pt x="36" y="21"/>
                    </a:cubicBezTo>
                    <a:cubicBezTo>
                      <a:pt x="36" y="21"/>
                      <a:pt x="36" y="21"/>
                      <a:pt x="36" y="20"/>
                    </a:cubicBezTo>
                    <a:cubicBezTo>
                      <a:pt x="36" y="19"/>
                      <a:pt x="37" y="17"/>
                      <a:pt x="34" y="17"/>
                    </a:cubicBezTo>
                    <a:cubicBezTo>
                      <a:pt x="32" y="17"/>
                      <a:pt x="29" y="16"/>
                      <a:pt x="27" y="16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6"/>
                      <a:pt x="26" y="16"/>
                      <a:pt x="25" y="16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6" y="13"/>
                      <a:pt x="27" y="12"/>
                      <a:pt x="27" y="11"/>
                    </a:cubicBezTo>
                    <a:cubicBezTo>
                      <a:pt x="26" y="8"/>
                      <a:pt x="24" y="5"/>
                      <a:pt x="21" y="3"/>
                    </a:cubicBezTo>
                    <a:cubicBezTo>
                      <a:pt x="18" y="1"/>
                      <a:pt x="15" y="0"/>
                      <a:pt x="13" y="1"/>
                    </a:cubicBezTo>
                    <a:cubicBezTo>
                      <a:pt x="11" y="2"/>
                      <a:pt x="10" y="3"/>
                      <a:pt x="9" y="4"/>
                    </a:cubicBezTo>
                    <a:cubicBezTo>
                      <a:pt x="9" y="7"/>
                      <a:pt x="11" y="10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0" y="12"/>
                      <a:pt x="9" y="12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1" y="10"/>
                      <a:pt x="1" y="11"/>
                    </a:cubicBezTo>
                    <a:close/>
                    <a:moveTo>
                      <a:pt x="27" y="54"/>
                    </a:move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lose/>
                    <a:moveTo>
                      <a:pt x="26" y="52"/>
                    </a:move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lose/>
                    <a:moveTo>
                      <a:pt x="4" y="13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10" y="15"/>
                      <a:pt x="13" y="17"/>
                      <a:pt x="16" y="17"/>
                    </a:cubicBezTo>
                    <a:cubicBezTo>
                      <a:pt x="16" y="17"/>
                      <a:pt x="17" y="16"/>
                      <a:pt x="17" y="16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7" y="14"/>
                      <a:pt x="16" y="12"/>
                      <a:pt x="15" y="11"/>
                    </a:cubicBezTo>
                    <a:cubicBezTo>
                      <a:pt x="14" y="9"/>
                      <a:pt x="12" y="7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5" y="4"/>
                      <a:pt x="18" y="4"/>
                      <a:pt x="20" y="5"/>
                    </a:cubicBezTo>
                    <a:cubicBezTo>
                      <a:pt x="22" y="7"/>
                      <a:pt x="24" y="9"/>
                      <a:pt x="24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2" y="15"/>
                      <a:pt x="22" y="16"/>
                      <a:pt x="22" y="17"/>
                    </a:cubicBezTo>
                    <a:cubicBezTo>
                      <a:pt x="23" y="19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9" y="19"/>
                      <a:pt x="31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3" y="22"/>
                      <a:pt x="33" y="23"/>
                      <a:pt x="33" y="24"/>
                    </a:cubicBezTo>
                    <a:cubicBezTo>
                      <a:pt x="33" y="24"/>
                      <a:pt x="33" y="26"/>
                      <a:pt x="33" y="26"/>
                    </a:cubicBezTo>
                    <a:cubicBezTo>
                      <a:pt x="33" y="27"/>
                      <a:pt x="33" y="28"/>
                      <a:pt x="33" y="28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1"/>
                      <a:pt x="34" y="32"/>
                      <a:pt x="34" y="32"/>
                    </a:cubicBezTo>
                    <a:cubicBezTo>
                      <a:pt x="35" y="33"/>
                      <a:pt x="36" y="33"/>
                      <a:pt x="37" y="32"/>
                    </a:cubicBezTo>
                    <a:cubicBezTo>
                      <a:pt x="37" y="32"/>
                      <a:pt x="38" y="32"/>
                      <a:pt x="38" y="32"/>
                    </a:cubicBezTo>
                    <a:cubicBezTo>
                      <a:pt x="39" y="32"/>
                      <a:pt x="41" y="32"/>
                      <a:pt x="42" y="33"/>
                    </a:cubicBezTo>
                    <a:cubicBezTo>
                      <a:pt x="44" y="35"/>
                      <a:pt x="45" y="39"/>
                      <a:pt x="45" y="42"/>
                    </a:cubicBezTo>
                    <a:cubicBezTo>
                      <a:pt x="45" y="43"/>
                      <a:pt x="45" y="44"/>
                      <a:pt x="44" y="45"/>
                    </a:cubicBezTo>
                    <a:cubicBezTo>
                      <a:pt x="44" y="45"/>
                      <a:pt x="43" y="45"/>
                      <a:pt x="42" y="45"/>
                    </a:cubicBezTo>
                    <a:cubicBezTo>
                      <a:pt x="41" y="44"/>
                      <a:pt x="40" y="43"/>
                      <a:pt x="39" y="42"/>
                    </a:cubicBezTo>
                    <a:cubicBezTo>
                      <a:pt x="38" y="41"/>
                      <a:pt x="38" y="40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40"/>
                    </a:cubicBezTo>
                    <a:cubicBezTo>
                      <a:pt x="34" y="42"/>
                      <a:pt x="34" y="45"/>
                      <a:pt x="35" y="47"/>
                    </a:cubicBezTo>
                    <a:cubicBezTo>
                      <a:pt x="35" y="48"/>
                      <a:pt x="35" y="48"/>
                      <a:pt x="35" y="49"/>
                    </a:cubicBezTo>
                    <a:cubicBezTo>
                      <a:pt x="35" y="50"/>
                      <a:pt x="35" y="50"/>
                      <a:pt x="35" y="51"/>
                    </a:cubicBezTo>
                    <a:cubicBezTo>
                      <a:pt x="36" y="52"/>
                      <a:pt x="36" y="52"/>
                      <a:pt x="36" y="53"/>
                    </a:cubicBezTo>
                    <a:cubicBezTo>
                      <a:pt x="34" y="52"/>
                      <a:pt x="32" y="52"/>
                      <a:pt x="29" y="52"/>
                    </a:cubicBezTo>
                    <a:cubicBezTo>
                      <a:pt x="27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5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5" y="52"/>
                      <a:pt x="25" y="52"/>
                      <a:pt x="24" y="51"/>
                    </a:cubicBezTo>
                    <a:cubicBezTo>
                      <a:pt x="24" y="51"/>
                      <a:pt x="25" y="49"/>
                      <a:pt x="26" y="48"/>
                    </a:cubicBezTo>
                    <a:cubicBezTo>
                      <a:pt x="28" y="46"/>
                      <a:pt x="28" y="44"/>
                      <a:pt x="28" y="42"/>
                    </a:cubicBezTo>
                    <a:cubicBezTo>
                      <a:pt x="27" y="40"/>
                      <a:pt x="25" y="38"/>
                      <a:pt x="22" y="37"/>
                    </a:cubicBezTo>
                    <a:cubicBezTo>
                      <a:pt x="19" y="37"/>
                      <a:pt x="17" y="38"/>
                      <a:pt x="16" y="39"/>
                    </a:cubicBezTo>
                    <a:cubicBezTo>
                      <a:pt x="15" y="41"/>
                      <a:pt x="14" y="43"/>
                      <a:pt x="15" y="45"/>
                    </a:cubicBezTo>
                    <a:cubicBezTo>
                      <a:pt x="15" y="46"/>
                      <a:pt x="15" y="46"/>
                      <a:pt x="16" y="47"/>
                    </a:cubicBezTo>
                    <a:cubicBezTo>
                      <a:pt x="16" y="48"/>
                      <a:pt x="16" y="49"/>
                      <a:pt x="16" y="50"/>
                    </a:cubicBezTo>
                    <a:cubicBezTo>
                      <a:pt x="15" y="50"/>
                      <a:pt x="14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9" y="48"/>
                      <a:pt x="6" y="48"/>
                      <a:pt x="5" y="47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1"/>
                      <a:pt x="4" y="38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10" y="38"/>
                      <a:pt x="13" y="37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7" y="31"/>
                      <a:pt x="17" y="26"/>
                      <a:pt x="13" y="23"/>
                    </a:cubicBezTo>
                    <a:cubicBezTo>
                      <a:pt x="11" y="22"/>
                      <a:pt x="8" y="24"/>
                      <a:pt x="7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4"/>
                      <a:pt x="4" y="16"/>
                      <a:pt x="4" y="13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9">
                <a:extLst>
                  <a:ext uri="{FF2B5EF4-FFF2-40B4-BE49-F238E27FC236}">
                    <a16:creationId xmlns:a16="http://schemas.microsoft.com/office/drawing/2014/main" id="{6D24895E-A2E3-404A-8817-D881854E1B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4138" y="5297654"/>
                <a:ext cx="150813" cy="125413"/>
              </a:xfrm>
              <a:custGeom>
                <a:avLst/>
                <a:gdLst>
                  <a:gd name="T0" fmla="*/ 18 w 40"/>
                  <a:gd name="T1" fmla="*/ 31 h 33"/>
                  <a:gd name="T2" fmla="*/ 17 w 40"/>
                  <a:gd name="T3" fmla="*/ 25 h 33"/>
                  <a:gd name="T4" fmla="*/ 22 w 40"/>
                  <a:gd name="T5" fmla="*/ 28 h 33"/>
                  <a:gd name="T6" fmla="*/ 21 w 40"/>
                  <a:gd name="T7" fmla="*/ 32 h 33"/>
                  <a:gd name="T8" fmla="*/ 35 w 40"/>
                  <a:gd name="T9" fmla="*/ 27 h 33"/>
                  <a:gd name="T10" fmla="*/ 36 w 40"/>
                  <a:gd name="T11" fmla="*/ 21 h 33"/>
                  <a:gd name="T12" fmla="*/ 31 w 40"/>
                  <a:gd name="T13" fmla="*/ 22 h 33"/>
                  <a:gd name="T14" fmla="*/ 30 w 40"/>
                  <a:gd name="T15" fmla="*/ 16 h 33"/>
                  <a:gd name="T16" fmla="*/ 39 w 40"/>
                  <a:gd name="T17" fmla="*/ 17 h 33"/>
                  <a:gd name="T18" fmla="*/ 39 w 40"/>
                  <a:gd name="T19" fmla="*/ 17 h 33"/>
                  <a:gd name="T20" fmla="*/ 39 w 40"/>
                  <a:gd name="T21" fmla="*/ 17 h 33"/>
                  <a:gd name="T22" fmla="*/ 39 w 40"/>
                  <a:gd name="T23" fmla="*/ 17 h 33"/>
                  <a:gd name="T24" fmla="*/ 40 w 40"/>
                  <a:gd name="T25" fmla="*/ 9 h 33"/>
                  <a:gd name="T26" fmla="*/ 35 w 40"/>
                  <a:gd name="T27" fmla="*/ 8 h 33"/>
                  <a:gd name="T28" fmla="*/ 32 w 40"/>
                  <a:gd name="T29" fmla="*/ 8 h 33"/>
                  <a:gd name="T30" fmla="*/ 31 w 40"/>
                  <a:gd name="T31" fmla="*/ 0 h 33"/>
                  <a:gd name="T32" fmla="*/ 22 w 40"/>
                  <a:gd name="T33" fmla="*/ 8 h 33"/>
                  <a:gd name="T34" fmla="*/ 18 w 40"/>
                  <a:gd name="T35" fmla="*/ 7 h 33"/>
                  <a:gd name="T36" fmla="*/ 13 w 40"/>
                  <a:gd name="T37" fmla="*/ 8 h 33"/>
                  <a:gd name="T38" fmla="*/ 11 w 40"/>
                  <a:gd name="T39" fmla="*/ 14 h 33"/>
                  <a:gd name="T40" fmla="*/ 2 w 40"/>
                  <a:gd name="T41" fmla="*/ 16 h 33"/>
                  <a:gd name="T42" fmla="*/ 8 w 40"/>
                  <a:gd name="T43" fmla="*/ 23 h 33"/>
                  <a:gd name="T44" fmla="*/ 6 w 40"/>
                  <a:gd name="T45" fmla="*/ 28 h 33"/>
                  <a:gd name="T46" fmla="*/ 5 w 40"/>
                  <a:gd name="T47" fmla="*/ 30 h 33"/>
                  <a:gd name="T48" fmla="*/ 38 w 40"/>
                  <a:gd name="T49" fmla="*/ 16 h 33"/>
                  <a:gd name="T50" fmla="*/ 37 w 40"/>
                  <a:gd name="T51" fmla="*/ 16 h 33"/>
                  <a:gd name="T52" fmla="*/ 37 w 40"/>
                  <a:gd name="T53" fmla="*/ 16 h 33"/>
                  <a:gd name="T54" fmla="*/ 8 w 40"/>
                  <a:gd name="T55" fmla="*/ 29 h 33"/>
                  <a:gd name="T56" fmla="*/ 11 w 40"/>
                  <a:gd name="T57" fmla="*/ 20 h 33"/>
                  <a:gd name="T58" fmla="*/ 3 w 40"/>
                  <a:gd name="T59" fmla="*/ 23 h 33"/>
                  <a:gd name="T60" fmla="*/ 8 w 40"/>
                  <a:gd name="T61" fmla="*/ 15 h 33"/>
                  <a:gd name="T62" fmla="*/ 14 w 40"/>
                  <a:gd name="T63" fmla="*/ 14 h 33"/>
                  <a:gd name="T64" fmla="*/ 15 w 40"/>
                  <a:gd name="T65" fmla="*/ 9 h 33"/>
                  <a:gd name="T66" fmla="*/ 18 w 40"/>
                  <a:gd name="T67" fmla="*/ 9 h 33"/>
                  <a:gd name="T68" fmla="*/ 22 w 40"/>
                  <a:gd name="T69" fmla="*/ 10 h 33"/>
                  <a:gd name="T70" fmla="*/ 24 w 40"/>
                  <a:gd name="T71" fmla="*/ 7 h 33"/>
                  <a:gd name="T72" fmla="*/ 33 w 40"/>
                  <a:gd name="T73" fmla="*/ 3 h 33"/>
                  <a:gd name="T74" fmla="*/ 28 w 40"/>
                  <a:gd name="T75" fmla="*/ 8 h 33"/>
                  <a:gd name="T76" fmla="*/ 34 w 40"/>
                  <a:gd name="T77" fmla="*/ 10 h 33"/>
                  <a:gd name="T78" fmla="*/ 38 w 40"/>
                  <a:gd name="T79" fmla="*/ 10 h 33"/>
                  <a:gd name="T80" fmla="*/ 37 w 40"/>
                  <a:gd name="T81" fmla="*/ 16 h 33"/>
                  <a:gd name="T82" fmla="*/ 37 w 40"/>
                  <a:gd name="T83" fmla="*/ 16 h 33"/>
                  <a:gd name="T84" fmla="*/ 37 w 40"/>
                  <a:gd name="T85" fmla="*/ 17 h 33"/>
                  <a:gd name="T86" fmla="*/ 30 w 40"/>
                  <a:gd name="T87" fmla="*/ 14 h 33"/>
                  <a:gd name="T88" fmla="*/ 31 w 40"/>
                  <a:gd name="T89" fmla="*/ 24 h 33"/>
                  <a:gd name="T90" fmla="*/ 34 w 40"/>
                  <a:gd name="T91" fmla="*/ 26 h 33"/>
                  <a:gd name="T92" fmla="*/ 30 w 40"/>
                  <a:gd name="T93" fmla="*/ 30 h 33"/>
                  <a:gd name="T94" fmla="*/ 26 w 40"/>
                  <a:gd name="T95" fmla="*/ 25 h 33"/>
                  <a:gd name="T96" fmla="*/ 16 w 40"/>
                  <a:gd name="T97" fmla="*/ 28 h 33"/>
                  <a:gd name="T98" fmla="*/ 8 w 40"/>
                  <a:gd name="T99" fmla="*/ 29 h 33"/>
                  <a:gd name="T100" fmla="*/ 39 w 40"/>
                  <a:gd name="T10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" h="33">
                    <a:moveTo>
                      <a:pt x="6" y="31"/>
                    </a:moveTo>
                    <a:cubicBezTo>
                      <a:pt x="6" y="31"/>
                      <a:pt x="7" y="31"/>
                      <a:pt x="7" y="31"/>
                    </a:cubicBezTo>
                    <a:cubicBezTo>
                      <a:pt x="12" y="32"/>
                      <a:pt x="16" y="33"/>
                      <a:pt x="18" y="31"/>
                    </a:cubicBezTo>
                    <a:cubicBezTo>
                      <a:pt x="19" y="31"/>
                      <a:pt x="19" y="30"/>
                      <a:pt x="19" y="29"/>
                    </a:cubicBezTo>
                    <a:cubicBezTo>
                      <a:pt x="19" y="28"/>
                      <a:pt x="19" y="28"/>
                      <a:pt x="18" y="27"/>
                    </a:cubicBezTo>
                    <a:cubicBezTo>
                      <a:pt x="17" y="26"/>
                      <a:pt x="17" y="25"/>
                      <a:pt x="17" y="25"/>
                    </a:cubicBezTo>
                    <a:cubicBezTo>
                      <a:pt x="18" y="23"/>
                      <a:pt x="21" y="24"/>
                      <a:pt x="23" y="24"/>
                    </a:cubicBezTo>
                    <a:cubicBezTo>
                      <a:pt x="23" y="24"/>
                      <a:pt x="23" y="25"/>
                      <a:pt x="24" y="25"/>
                    </a:cubicBezTo>
                    <a:cubicBezTo>
                      <a:pt x="24" y="26"/>
                      <a:pt x="23" y="27"/>
                      <a:pt x="22" y="28"/>
                    </a:cubicBezTo>
                    <a:cubicBezTo>
                      <a:pt x="21" y="29"/>
                      <a:pt x="21" y="30"/>
                      <a:pt x="21" y="30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1"/>
                      <a:pt x="21" y="32"/>
                      <a:pt x="21" y="32"/>
                    </a:cubicBezTo>
                    <a:cubicBezTo>
                      <a:pt x="24" y="33"/>
                      <a:pt x="27" y="33"/>
                      <a:pt x="30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32"/>
                      <a:pt x="34" y="30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5"/>
                      <a:pt x="37" y="24"/>
                      <a:pt x="37" y="22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4" y="21"/>
                      <a:pt x="33" y="21"/>
                      <a:pt x="32" y="21"/>
                    </a:cubicBezTo>
                    <a:cubicBezTo>
                      <a:pt x="31" y="21"/>
                      <a:pt x="31" y="21"/>
                      <a:pt x="31" y="22"/>
                    </a:cubicBezTo>
                    <a:cubicBezTo>
                      <a:pt x="30" y="22"/>
                      <a:pt x="29" y="22"/>
                      <a:pt x="29" y="21"/>
                    </a:cubicBezTo>
                    <a:cubicBezTo>
                      <a:pt x="28" y="21"/>
                      <a:pt x="28" y="20"/>
                      <a:pt x="28" y="19"/>
                    </a:cubicBezTo>
                    <a:cubicBezTo>
                      <a:pt x="29" y="18"/>
                      <a:pt x="29" y="17"/>
                      <a:pt x="30" y="16"/>
                    </a:cubicBezTo>
                    <a:cubicBezTo>
                      <a:pt x="31" y="16"/>
                      <a:pt x="32" y="17"/>
                      <a:pt x="32" y="17"/>
                    </a:cubicBezTo>
                    <a:cubicBezTo>
                      <a:pt x="33" y="19"/>
                      <a:pt x="35" y="20"/>
                      <a:pt x="37" y="19"/>
                    </a:cubicBezTo>
                    <a:cubicBezTo>
                      <a:pt x="37" y="19"/>
                      <a:pt x="38" y="19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6"/>
                      <a:pt x="39" y="16"/>
                    </a:cubicBezTo>
                    <a:cubicBezTo>
                      <a:pt x="39" y="16"/>
                      <a:pt x="39" y="17"/>
                      <a:pt x="39" y="17"/>
                    </a:cubicBezTo>
                    <a:cubicBezTo>
                      <a:pt x="39" y="17"/>
                      <a:pt x="39" y="16"/>
                      <a:pt x="39" y="15"/>
                    </a:cubicBezTo>
                    <a:cubicBezTo>
                      <a:pt x="39" y="13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8"/>
                      <a:pt x="40" y="8"/>
                    </a:cubicBezTo>
                    <a:cubicBezTo>
                      <a:pt x="39" y="7"/>
                      <a:pt x="39" y="7"/>
                      <a:pt x="37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7"/>
                      <a:pt x="34" y="7"/>
                      <a:pt x="34" y="6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29" y="0"/>
                      <a:pt x="25" y="0"/>
                      <a:pt x="23" y="3"/>
                    </a:cubicBezTo>
                    <a:cubicBezTo>
                      <a:pt x="22" y="4"/>
                      <a:pt x="21" y="5"/>
                      <a:pt x="22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5" y="7"/>
                      <a:pt x="13" y="7"/>
                      <a:pt x="13" y="8"/>
                    </a:cubicBezTo>
                    <a:cubicBezTo>
                      <a:pt x="12" y="10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6" y="13"/>
                      <a:pt x="4" y="14"/>
                      <a:pt x="2" y="16"/>
                    </a:cubicBezTo>
                    <a:cubicBezTo>
                      <a:pt x="1" y="18"/>
                      <a:pt x="0" y="20"/>
                      <a:pt x="0" y="22"/>
                    </a:cubicBezTo>
                    <a:cubicBezTo>
                      <a:pt x="1" y="23"/>
                      <a:pt x="1" y="24"/>
                      <a:pt x="2" y="25"/>
                    </a:cubicBezTo>
                    <a:cubicBezTo>
                      <a:pt x="4" y="25"/>
                      <a:pt x="6" y="24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6"/>
                      <a:pt x="7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30"/>
                      <a:pt x="5" y="30"/>
                    </a:cubicBezTo>
                    <a:cubicBezTo>
                      <a:pt x="6" y="30"/>
                      <a:pt x="6" y="31"/>
                      <a:pt x="6" y="31"/>
                    </a:cubicBezTo>
                    <a:close/>
                    <a:moveTo>
                      <a:pt x="38" y="16"/>
                    </a:move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lose/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  <a:moveTo>
                      <a:pt x="8" y="29"/>
                    </a:move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8"/>
                      <a:pt x="9" y="27"/>
                      <a:pt x="9" y="27"/>
                    </a:cubicBezTo>
                    <a:cubicBezTo>
                      <a:pt x="10" y="25"/>
                      <a:pt x="11" y="23"/>
                      <a:pt x="11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20"/>
                      <a:pt x="10" y="20"/>
                      <a:pt x="10" y="20"/>
                    </a:cubicBezTo>
                    <a:cubicBezTo>
                      <a:pt x="9" y="20"/>
                      <a:pt x="8" y="21"/>
                      <a:pt x="7" y="21"/>
                    </a:cubicBezTo>
                    <a:cubicBezTo>
                      <a:pt x="6" y="22"/>
                      <a:pt x="4" y="23"/>
                      <a:pt x="3" y="23"/>
                    </a:cubicBezTo>
                    <a:cubicBezTo>
                      <a:pt x="3" y="23"/>
                      <a:pt x="3" y="22"/>
                      <a:pt x="2" y="22"/>
                    </a:cubicBezTo>
                    <a:cubicBezTo>
                      <a:pt x="2" y="21"/>
                      <a:pt x="3" y="19"/>
                      <a:pt x="4" y="18"/>
                    </a:cubicBezTo>
                    <a:cubicBezTo>
                      <a:pt x="5" y="16"/>
                      <a:pt x="7" y="15"/>
                      <a:pt x="8" y="15"/>
                    </a:cubicBezTo>
                    <a:cubicBezTo>
                      <a:pt x="8" y="15"/>
                      <a:pt x="9" y="16"/>
                      <a:pt x="9" y="16"/>
                    </a:cubicBezTo>
                    <a:cubicBezTo>
                      <a:pt x="10" y="16"/>
                      <a:pt x="11" y="17"/>
                      <a:pt x="12" y="16"/>
                    </a:cubicBezTo>
                    <a:cubicBezTo>
                      <a:pt x="13" y="16"/>
                      <a:pt x="13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2"/>
                      <a:pt x="14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3" y="10"/>
                      <a:pt x="24" y="9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6"/>
                      <a:pt x="24" y="5"/>
                      <a:pt x="24" y="4"/>
                    </a:cubicBezTo>
                    <a:cubicBezTo>
                      <a:pt x="26" y="2"/>
                      <a:pt x="29" y="2"/>
                      <a:pt x="31" y="2"/>
                    </a:cubicBezTo>
                    <a:cubicBezTo>
                      <a:pt x="32" y="2"/>
                      <a:pt x="33" y="3"/>
                      <a:pt x="33" y="3"/>
                    </a:cubicBezTo>
                    <a:cubicBezTo>
                      <a:pt x="33" y="3"/>
                      <a:pt x="33" y="4"/>
                      <a:pt x="33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0" y="7"/>
                      <a:pt x="29" y="7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0" y="10"/>
                      <a:pt x="32" y="10"/>
                      <a:pt x="34" y="10"/>
                    </a:cubicBezTo>
                    <a:cubicBezTo>
                      <a:pt x="34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1"/>
                      <a:pt x="37" y="12"/>
                      <a:pt x="37" y="14"/>
                    </a:cubicBezTo>
                    <a:cubicBezTo>
                      <a:pt x="37" y="15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6" y="17"/>
                      <a:pt x="35" y="17"/>
                      <a:pt x="34" y="16"/>
                    </a:cubicBezTo>
                    <a:cubicBezTo>
                      <a:pt x="33" y="15"/>
                      <a:pt x="31" y="14"/>
                      <a:pt x="30" y="14"/>
                    </a:cubicBezTo>
                    <a:cubicBezTo>
                      <a:pt x="28" y="15"/>
                      <a:pt x="27" y="16"/>
                      <a:pt x="26" y="18"/>
                    </a:cubicBezTo>
                    <a:cubicBezTo>
                      <a:pt x="26" y="20"/>
                      <a:pt x="26" y="22"/>
                      <a:pt x="27" y="23"/>
                    </a:cubicBezTo>
                    <a:cubicBezTo>
                      <a:pt x="28" y="24"/>
                      <a:pt x="30" y="24"/>
                      <a:pt x="31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4" y="23"/>
                      <a:pt x="35" y="23"/>
                    </a:cubicBezTo>
                    <a:cubicBezTo>
                      <a:pt x="34" y="24"/>
                      <a:pt x="34" y="25"/>
                      <a:pt x="34" y="26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8"/>
                      <a:pt x="32" y="30"/>
                      <a:pt x="32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31"/>
                      <a:pt x="26" y="31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5" y="28"/>
                      <a:pt x="26" y="26"/>
                      <a:pt x="26" y="25"/>
                    </a:cubicBezTo>
                    <a:cubicBezTo>
                      <a:pt x="25" y="24"/>
                      <a:pt x="25" y="23"/>
                      <a:pt x="23" y="22"/>
                    </a:cubicBezTo>
                    <a:cubicBezTo>
                      <a:pt x="21" y="21"/>
                      <a:pt x="18" y="21"/>
                      <a:pt x="16" y="23"/>
                    </a:cubicBezTo>
                    <a:cubicBezTo>
                      <a:pt x="14" y="25"/>
                      <a:pt x="16" y="27"/>
                      <a:pt x="16" y="28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1"/>
                      <a:pt x="10" y="29"/>
                      <a:pt x="8" y="29"/>
                    </a:cubicBezTo>
                    <a:close/>
                    <a:moveTo>
                      <a:pt x="39" y="17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2" name="Freeform 20">
              <a:extLst>
                <a:ext uri="{FF2B5EF4-FFF2-40B4-BE49-F238E27FC236}">
                  <a16:creationId xmlns:a16="http://schemas.microsoft.com/office/drawing/2014/main" id="{A0D75C74-40C2-47E7-81EB-9E182C016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3651" y="4344882"/>
              <a:ext cx="532967" cy="502682"/>
            </a:xfrm>
            <a:custGeom>
              <a:avLst/>
              <a:gdLst>
                <a:gd name="T0" fmla="*/ 93 w 117"/>
                <a:gd name="T1" fmla="*/ 17 h 85"/>
                <a:gd name="T2" fmla="*/ 64 w 117"/>
                <a:gd name="T3" fmla="*/ 23 h 85"/>
                <a:gd name="T4" fmla="*/ 66 w 117"/>
                <a:gd name="T5" fmla="*/ 27 h 85"/>
                <a:gd name="T6" fmla="*/ 93 w 117"/>
                <a:gd name="T7" fmla="*/ 22 h 85"/>
                <a:gd name="T8" fmla="*/ 97 w 117"/>
                <a:gd name="T9" fmla="*/ 30 h 85"/>
                <a:gd name="T10" fmla="*/ 81 w 117"/>
                <a:gd name="T11" fmla="*/ 28 h 85"/>
                <a:gd name="T12" fmla="*/ 65 w 117"/>
                <a:gd name="T13" fmla="*/ 36 h 85"/>
                <a:gd name="T14" fmla="*/ 82 w 117"/>
                <a:gd name="T15" fmla="*/ 32 h 85"/>
                <a:gd name="T16" fmla="*/ 97 w 117"/>
                <a:gd name="T17" fmla="*/ 30 h 85"/>
                <a:gd name="T18" fmla="*/ 97 w 117"/>
                <a:gd name="T19" fmla="*/ 42 h 85"/>
                <a:gd name="T20" fmla="*/ 97 w 117"/>
                <a:gd name="T21" fmla="*/ 38 h 85"/>
                <a:gd name="T22" fmla="*/ 68 w 117"/>
                <a:gd name="T23" fmla="*/ 44 h 85"/>
                <a:gd name="T24" fmla="*/ 70 w 117"/>
                <a:gd name="T25" fmla="*/ 47 h 85"/>
                <a:gd name="T26" fmla="*/ 84 w 117"/>
                <a:gd name="T27" fmla="*/ 42 h 85"/>
                <a:gd name="T28" fmla="*/ 9 w 117"/>
                <a:gd name="T29" fmla="*/ 77 h 85"/>
                <a:gd name="T30" fmla="*/ 25 w 117"/>
                <a:gd name="T31" fmla="*/ 83 h 85"/>
                <a:gd name="T32" fmla="*/ 60 w 117"/>
                <a:gd name="T33" fmla="*/ 78 h 85"/>
                <a:gd name="T34" fmla="*/ 88 w 117"/>
                <a:gd name="T35" fmla="*/ 67 h 85"/>
                <a:gd name="T36" fmla="*/ 114 w 117"/>
                <a:gd name="T37" fmla="*/ 66 h 85"/>
                <a:gd name="T38" fmla="*/ 109 w 117"/>
                <a:gd name="T39" fmla="*/ 14 h 85"/>
                <a:gd name="T40" fmla="*/ 101 w 117"/>
                <a:gd name="T41" fmla="*/ 7 h 85"/>
                <a:gd name="T42" fmla="*/ 99 w 117"/>
                <a:gd name="T43" fmla="*/ 3 h 85"/>
                <a:gd name="T44" fmla="*/ 53 w 117"/>
                <a:gd name="T45" fmla="*/ 13 h 85"/>
                <a:gd name="T46" fmla="*/ 6 w 117"/>
                <a:gd name="T47" fmla="*/ 20 h 85"/>
                <a:gd name="T48" fmla="*/ 5 w 117"/>
                <a:gd name="T49" fmla="*/ 25 h 85"/>
                <a:gd name="T50" fmla="*/ 1 w 117"/>
                <a:gd name="T51" fmla="*/ 35 h 85"/>
                <a:gd name="T52" fmla="*/ 37 w 117"/>
                <a:gd name="T53" fmla="*/ 65 h 85"/>
                <a:gd name="T54" fmla="*/ 9 w 117"/>
                <a:gd name="T55" fmla="*/ 22 h 85"/>
                <a:gd name="T56" fmla="*/ 51 w 117"/>
                <a:gd name="T57" fmla="*/ 17 h 85"/>
                <a:gd name="T58" fmla="*/ 106 w 117"/>
                <a:gd name="T59" fmla="*/ 56 h 85"/>
                <a:gd name="T60" fmla="*/ 65 w 117"/>
                <a:gd name="T61" fmla="*/ 66 h 85"/>
                <a:gd name="T62" fmla="*/ 77 w 117"/>
                <a:gd name="T63" fmla="*/ 5 h 85"/>
                <a:gd name="T64" fmla="*/ 106 w 117"/>
                <a:gd name="T65" fmla="*/ 56 h 85"/>
                <a:gd name="T66" fmla="*/ 6 w 117"/>
                <a:gd name="T67" fmla="*/ 28 h 85"/>
                <a:gd name="T68" fmla="*/ 16 w 117"/>
                <a:gd name="T69" fmla="*/ 78 h 85"/>
                <a:gd name="T70" fmla="*/ 37 w 117"/>
                <a:gd name="T71" fmla="*/ 69 h 85"/>
                <a:gd name="T72" fmla="*/ 62 w 117"/>
                <a:gd name="T73" fmla="*/ 72 h 85"/>
                <a:gd name="T74" fmla="*/ 63 w 117"/>
                <a:gd name="T75" fmla="*/ 72 h 85"/>
                <a:gd name="T76" fmla="*/ 63 w 117"/>
                <a:gd name="T77" fmla="*/ 72 h 85"/>
                <a:gd name="T78" fmla="*/ 63 w 117"/>
                <a:gd name="T79" fmla="*/ 72 h 85"/>
                <a:gd name="T80" fmla="*/ 63 w 117"/>
                <a:gd name="T81" fmla="*/ 72 h 85"/>
                <a:gd name="T82" fmla="*/ 64 w 117"/>
                <a:gd name="T83" fmla="*/ 72 h 85"/>
                <a:gd name="T84" fmla="*/ 64 w 117"/>
                <a:gd name="T85" fmla="*/ 72 h 85"/>
                <a:gd name="T86" fmla="*/ 64 w 117"/>
                <a:gd name="T87" fmla="*/ 71 h 85"/>
                <a:gd name="T88" fmla="*/ 64 w 117"/>
                <a:gd name="T89" fmla="*/ 71 h 85"/>
                <a:gd name="T90" fmla="*/ 65 w 117"/>
                <a:gd name="T91" fmla="*/ 71 h 85"/>
                <a:gd name="T92" fmla="*/ 87 w 117"/>
                <a:gd name="T93" fmla="*/ 60 h 85"/>
                <a:gd name="T94" fmla="*/ 110 w 117"/>
                <a:gd name="T95" fmla="*/ 60 h 85"/>
                <a:gd name="T96" fmla="*/ 102 w 117"/>
                <a:gd name="T97" fmla="*/ 10 h 85"/>
                <a:gd name="T98" fmla="*/ 114 w 117"/>
                <a:gd name="T99" fmla="*/ 57 h 85"/>
                <a:gd name="T100" fmla="*/ 105 w 117"/>
                <a:gd name="T101" fmla="*/ 65 h 85"/>
                <a:gd name="T102" fmla="*/ 68 w 117"/>
                <a:gd name="T103" fmla="*/ 74 h 85"/>
                <a:gd name="T104" fmla="*/ 39 w 117"/>
                <a:gd name="T105" fmla="*/ 73 h 85"/>
                <a:gd name="T106" fmla="*/ 16 w 117"/>
                <a:gd name="T107" fmla="*/ 81 h 85"/>
                <a:gd name="T108" fmla="*/ 4 w 117"/>
                <a:gd name="T109" fmla="*/ 3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85">
                  <a:moveTo>
                    <a:pt x="95" y="20"/>
                  </a:moveTo>
                  <a:cubicBezTo>
                    <a:pt x="95" y="19"/>
                    <a:pt x="94" y="18"/>
                    <a:pt x="93" y="17"/>
                  </a:cubicBezTo>
                  <a:cubicBezTo>
                    <a:pt x="89" y="17"/>
                    <a:pt x="84" y="17"/>
                    <a:pt x="79" y="18"/>
                  </a:cubicBezTo>
                  <a:cubicBezTo>
                    <a:pt x="74" y="19"/>
                    <a:pt x="69" y="21"/>
                    <a:pt x="64" y="23"/>
                  </a:cubicBezTo>
                  <a:cubicBezTo>
                    <a:pt x="63" y="24"/>
                    <a:pt x="63" y="25"/>
                    <a:pt x="64" y="26"/>
                  </a:cubicBezTo>
                  <a:cubicBezTo>
                    <a:pt x="64" y="27"/>
                    <a:pt x="65" y="28"/>
                    <a:pt x="66" y="27"/>
                  </a:cubicBezTo>
                  <a:cubicBezTo>
                    <a:pt x="71" y="25"/>
                    <a:pt x="75" y="23"/>
                    <a:pt x="80" y="22"/>
                  </a:cubicBezTo>
                  <a:cubicBezTo>
                    <a:pt x="84" y="21"/>
                    <a:pt x="89" y="21"/>
                    <a:pt x="93" y="22"/>
                  </a:cubicBezTo>
                  <a:cubicBezTo>
                    <a:pt x="94" y="22"/>
                    <a:pt x="95" y="21"/>
                    <a:pt x="95" y="20"/>
                  </a:cubicBezTo>
                  <a:close/>
                  <a:moveTo>
                    <a:pt x="97" y="30"/>
                  </a:moveTo>
                  <a:cubicBezTo>
                    <a:pt x="97" y="29"/>
                    <a:pt x="96" y="28"/>
                    <a:pt x="95" y="27"/>
                  </a:cubicBezTo>
                  <a:cubicBezTo>
                    <a:pt x="91" y="27"/>
                    <a:pt x="86" y="27"/>
                    <a:pt x="81" y="28"/>
                  </a:cubicBezTo>
                  <a:cubicBezTo>
                    <a:pt x="76" y="29"/>
                    <a:pt x="71" y="31"/>
                    <a:pt x="66" y="34"/>
                  </a:cubicBezTo>
                  <a:cubicBezTo>
                    <a:pt x="65" y="34"/>
                    <a:pt x="65" y="35"/>
                    <a:pt x="65" y="36"/>
                  </a:cubicBezTo>
                  <a:cubicBezTo>
                    <a:pt x="66" y="37"/>
                    <a:pt x="67" y="38"/>
                    <a:pt x="68" y="37"/>
                  </a:cubicBezTo>
                  <a:cubicBezTo>
                    <a:pt x="72" y="35"/>
                    <a:pt x="77" y="33"/>
                    <a:pt x="82" y="32"/>
                  </a:cubicBezTo>
                  <a:cubicBezTo>
                    <a:pt x="86" y="31"/>
                    <a:pt x="90" y="31"/>
                    <a:pt x="95" y="32"/>
                  </a:cubicBezTo>
                  <a:cubicBezTo>
                    <a:pt x="96" y="32"/>
                    <a:pt x="97" y="31"/>
                    <a:pt x="97" y="30"/>
                  </a:cubicBezTo>
                  <a:close/>
                  <a:moveTo>
                    <a:pt x="84" y="42"/>
                  </a:moveTo>
                  <a:cubicBezTo>
                    <a:pt x="88" y="41"/>
                    <a:pt x="92" y="41"/>
                    <a:pt x="97" y="42"/>
                  </a:cubicBezTo>
                  <a:cubicBezTo>
                    <a:pt x="98" y="42"/>
                    <a:pt x="99" y="41"/>
                    <a:pt x="99" y="40"/>
                  </a:cubicBezTo>
                  <a:cubicBezTo>
                    <a:pt x="99" y="39"/>
                    <a:pt x="98" y="38"/>
                    <a:pt x="97" y="38"/>
                  </a:cubicBezTo>
                  <a:cubicBezTo>
                    <a:pt x="92" y="37"/>
                    <a:pt x="88" y="37"/>
                    <a:pt x="83" y="38"/>
                  </a:cubicBezTo>
                  <a:cubicBezTo>
                    <a:pt x="78" y="39"/>
                    <a:pt x="73" y="41"/>
                    <a:pt x="68" y="44"/>
                  </a:cubicBezTo>
                  <a:cubicBezTo>
                    <a:pt x="67" y="44"/>
                    <a:pt x="67" y="45"/>
                    <a:pt x="67" y="46"/>
                  </a:cubicBezTo>
                  <a:cubicBezTo>
                    <a:pt x="68" y="47"/>
                    <a:pt x="69" y="48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4" y="45"/>
                    <a:pt x="79" y="43"/>
                    <a:pt x="84" y="42"/>
                  </a:cubicBezTo>
                  <a:close/>
                  <a:moveTo>
                    <a:pt x="1" y="35"/>
                  </a:moveTo>
                  <a:cubicBezTo>
                    <a:pt x="9" y="77"/>
                    <a:pt x="9" y="77"/>
                    <a:pt x="9" y="77"/>
                  </a:cubicBezTo>
                  <a:cubicBezTo>
                    <a:pt x="10" y="80"/>
                    <a:pt x="12" y="83"/>
                    <a:pt x="15" y="84"/>
                  </a:cubicBezTo>
                  <a:cubicBezTo>
                    <a:pt x="18" y="85"/>
                    <a:pt x="22" y="85"/>
                    <a:pt x="25" y="83"/>
                  </a:cubicBezTo>
                  <a:cubicBezTo>
                    <a:pt x="29" y="79"/>
                    <a:pt x="34" y="77"/>
                    <a:pt x="40" y="76"/>
                  </a:cubicBezTo>
                  <a:cubicBezTo>
                    <a:pt x="46" y="74"/>
                    <a:pt x="53" y="75"/>
                    <a:pt x="60" y="78"/>
                  </a:cubicBezTo>
                  <a:cubicBezTo>
                    <a:pt x="63" y="79"/>
                    <a:pt x="67" y="79"/>
                    <a:pt x="70" y="76"/>
                  </a:cubicBezTo>
                  <a:cubicBezTo>
                    <a:pt x="75" y="71"/>
                    <a:pt x="81" y="68"/>
                    <a:pt x="88" y="67"/>
                  </a:cubicBezTo>
                  <a:cubicBezTo>
                    <a:pt x="93" y="66"/>
                    <a:pt x="99" y="66"/>
                    <a:pt x="104" y="68"/>
                  </a:cubicBezTo>
                  <a:cubicBezTo>
                    <a:pt x="108" y="69"/>
                    <a:pt x="111" y="68"/>
                    <a:pt x="114" y="66"/>
                  </a:cubicBezTo>
                  <a:cubicBezTo>
                    <a:pt x="116" y="63"/>
                    <a:pt x="117" y="60"/>
                    <a:pt x="117" y="56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8" y="11"/>
                    <a:pt x="106" y="8"/>
                    <a:pt x="102" y="7"/>
                  </a:cubicBezTo>
                  <a:cubicBezTo>
                    <a:pt x="102" y="7"/>
                    <a:pt x="101" y="7"/>
                    <a:pt x="101" y="7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3"/>
                    <a:pt x="100" y="3"/>
                    <a:pt x="99" y="3"/>
                  </a:cubicBezTo>
                  <a:cubicBezTo>
                    <a:pt x="92" y="0"/>
                    <a:pt x="84" y="0"/>
                    <a:pt x="76" y="1"/>
                  </a:cubicBezTo>
                  <a:cubicBezTo>
                    <a:pt x="67" y="3"/>
                    <a:pt x="59" y="7"/>
                    <a:pt x="53" y="13"/>
                  </a:cubicBezTo>
                  <a:cubicBezTo>
                    <a:pt x="44" y="10"/>
                    <a:pt x="35" y="9"/>
                    <a:pt x="27" y="10"/>
                  </a:cubicBezTo>
                  <a:cubicBezTo>
                    <a:pt x="19" y="12"/>
                    <a:pt x="12" y="15"/>
                    <a:pt x="6" y="20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" y="27"/>
                    <a:pt x="0" y="31"/>
                    <a:pt x="1" y="35"/>
                  </a:cubicBezTo>
                  <a:close/>
                  <a:moveTo>
                    <a:pt x="61" y="66"/>
                  </a:moveTo>
                  <a:cubicBezTo>
                    <a:pt x="53" y="64"/>
                    <a:pt x="45" y="63"/>
                    <a:pt x="37" y="65"/>
                  </a:cubicBezTo>
                  <a:cubicBezTo>
                    <a:pt x="30" y="66"/>
                    <a:pt x="24" y="69"/>
                    <a:pt x="18" y="7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4" y="18"/>
                    <a:pt x="21" y="16"/>
                    <a:pt x="27" y="15"/>
                  </a:cubicBezTo>
                  <a:cubicBezTo>
                    <a:pt x="35" y="13"/>
                    <a:pt x="44" y="14"/>
                    <a:pt x="51" y="17"/>
                  </a:cubicBezTo>
                  <a:lnTo>
                    <a:pt x="61" y="66"/>
                  </a:lnTo>
                  <a:close/>
                  <a:moveTo>
                    <a:pt x="106" y="56"/>
                  </a:moveTo>
                  <a:cubicBezTo>
                    <a:pt x="100" y="54"/>
                    <a:pt x="93" y="54"/>
                    <a:pt x="86" y="55"/>
                  </a:cubicBezTo>
                  <a:cubicBezTo>
                    <a:pt x="78" y="57"/>
                    <a:pt x="71" y="60"/>
                    <a:pt x="65" y="6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61" y="10"/>
                    <a:pt x="69" y="7"/>
                    <a:pt x="77" y="5"/>
                  </a:cubicBezTo>
                  <a:cubicBezTo>
                    <a:pt x="83" y="4"/>
                    <a:pt x="90" y="4"/>
                    <a:pt x="97" y="6"/>
                  </a:cubicBezTo>
                  <a:lnTo>
                    <a:pt x="106" y="56"/>
                  </a:lnTo>
                  <a:close/>
                  <a:moveTo>
                    <a:pt x="4" y="34"/>
                  </a:moveTo>
                  <a:cubicBezTo>
                    <a:pt x="4" y="32"/>
                    <a:pt x="4" y="29"/>
                    <a:pt x="6" y="28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6" y="78"/>
                    <a:pt x="16" y="78"/>
                  </a:cubicBezTo>
                  <a:cubicBezTo>
                    <a:pt x="17" y="78"/>
                    <a:pt x="18" y="78"/>
                    <a:pt x="18" y="77"/>
                  </a:cubicBezTo>
                  <a:cubicBezTo>
                    <a:pt x="24" y="73"/>
                    <a:pt x="30" y="70"/>
                    <a:pt x="37" y="69"/>
                  </a:cubicBezTo>
                  <a:cubicBezTo>
                    <a:pt x="46" y="67"/>
                    <a:pt x="54" y="68"/>
                    <a:pt x="62" y="71"/>
                  </a:cubicBezTo>
                  <a:cubicBezTo>
                    <a:pt x="62" y="71"/>
                    <a:pt x="62" y="72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71" y="65"/>
                    <a:pt x="79" y="61"/>
                    <a:pt x="87" y="60"/>
                  </a:cubicBezTo>
                  <a:cubicBezTo>
                    <a:pt x="94" y="58"/>
                    <a:pt x="101" y="59"/>
                    <a:pt x="108" y="61"/>
                  </a:cubicBezTo>
                  <a:cubicBezTo>
                    <a:pt x="109" y="61"/>
                    <a:pt x="109" y="61"/>
                    <a:pt x="110" y="60"/>
                  </a:cubicBezTo>
                  <a:cubicBezTo>
                    <a:pt x="110" y="60"/>
                    <a:pt x="111" y="59"/>
                    <a:pt x="111" y="58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4" y="10"/>
                    <a:pt x="106" y="13"/>
                    <a:pt x="106" y="15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9"/>
                    <a:pt x="113" y="62"/>
                    <a:pt x="112" y="64"/>
                  </a:cubicBezTo>
                  <a:cubicBezTo>
                    <a:pt x="110" y="65"/>
                    <a:pt x="107" y="66"/>
                    <a:pt x="105" y="65"/>
                  </a:cubicBezTo>
                  <a:cubicBezTo>
                    <a:pt x="99" y="63"/>
                    <a:pt x="93" y="63"/>
                    <a:pt x="87" y="64"/>
                  </a:cubicBezTo>
                  <a:cubicBezTo>
                    <a:pt x="80" y="65"/>
                    <a:pt x="73" y="69"/>
                    <a:pt x="68" y="74"/>
                  </a:cubicBezTo>
                  <a:cubicBezTo>
                    <a:pt x="66" y="76"/>
                    <a:pt x="63" y="76"/>
                    <a:pt x="61" y="75"/>
                  </a:cubicBezTo>
                  <a:cubicBezTo>
                    <a:pt x="54" y="72"/>
                    <a:pt x="46" y="71"/>
                    <a:pt x="39" y="73"/>
                  </a:cubicBezTo>
                  <a:cubicBezTo>
                    <a:pt x="33" y="74"/>
                    <a:pt x="28" y="76"/>
                    <a:pt x="23" y="80"/>
                  </a:cubicBezTo>
                  <a:cubicBezTo>
                    <a:pt x="21" y="82"/>
                    <a:pt x="18" y="82"/>
                    <a:pt x="16" y="81"/>
                  </a:cubicBezTo>
                  <a:cubicBezTo>
                    <a:pt x="14" y="80"/>
                    <a:pt x="12" y="78"/>
                    <a:pt x="12" y="76"/>
                  </a:cubicBezTo>
                  <a:lnTo>
                    <a:pt x="4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3" name="Freeform 24">
              <a:extLst>
                <a:ext uri="{FF2B5EF4-FFF2-40B4-BE49-F238E27FC236}">
                  <a16:creationId xmlns:a16="http://schemas.microsoft.com/office/drawing/2014/main" id="{4EB2C169-18B3-42DB-9AB3-AE5692B2A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94734" y="1519065"/>
              <a:ext cx="549280" cy="607578"/>
            </a:xfrm>
            <a:custGeom>
              <a:avLst/>
              <a:gdLst>
                <a:gd name="T0" fmla="*/ 20 w 102"/>
                <a:gd name="T1" fmla="*/ 87 h 104"/>
                <a:gd name="T2" fmla="*/ 12 w 102"/>
                <a:gd name="T3" fmla="*/ 68 h 104"/>
                <a:gd name="T4" fmla="*/ 2 w 102"/>
                <a:gd name="T5" fmla="*/ 75 h 104"/>
                <a:gd name="T6" fmla="*/ 19 w 102"/>
                <a:gd name="T7" fmla="*/ 88 h 104"/>
                <a:gd name="T8" fmla="*/ 2 w 102"/>
                <a:gd name="T9" fmla="*/ 80 h 104"/>
                <a:gd name="T10" fmla="*/ 9 w 102"/>
                <a:gd name="T11" fmla="*/ 90 h 104"/>
                <a:gd name="T12" fmla="*/ 2 w 102"/>
                <a:gd name="T13" fmla="*/ 80 h 104"/>
                <a:gd name="T14" fmla="*/ 19 w 102"/>
                <a:gd name="T15" fmla="*/ 52 h 104"/>
                <a:gd name="T16" fmla="*/ 30 w 102"/>
                <a:gd name="T17" fmla="*/ 80 h 104"/>
                <a:gd name="T18" fmla="*/ 42 w 102"/>
                <a:gd name="T19" fmla="*/ 81 h 104"/>
                <a:gd name="T20" fmla="*/ 32 w 102"/>
                <a:gd name="T21" fmla="*/ 27 h 104"/>
                <a:gd name="T22" fmla="*/ 40 w 102"/>
                <a:gd name="T23" fmla="*/ 80 h 104"/>
                <a:gd name="T24" fmla="*/ 44 w 102"/>
                <a:gd name="T25" fmla="*/ 58 h 104"/>
                <a:gd name="T26" fmla="*/ 42 w 102"/>
                <a:gd name="T27" fmla="*/ 55 h 104"/>
                <a:gd name="T28" fmla="*/ 20 w 102"/>
                <a:gd name="T29" fmla="*/ 53 h 104"/>
                <a:gd name="T30" fmla="*/ 65 w 102"/>
                <a:gd name="T31" fmla="*/ 72 h 104"/>
                <a:gd name="T32" fmla="*/ 34 w 102"/>
                <a:gd name="T33" fmla="*/ 76 h 104"/>
                <a:gd name="T34" fmla="*/ 54 w 102"/>
                <a:gd name="T35" fmla="*/ 67 h 104"/>
                <a:gd name="T36" fmla="*/ 49 w 102"/>
                <a:gd name="T37" fmla="*/ 56 h 104"/>
                <a:gd name="T38" fmla="*/ 45 w 102"/>
                <a:gd name="T39" fmla="*/ 35 h 104"/>
                <a:gd name="T40" fmla="*/ 25 w 102"/>
                <a:gd name="T41" fmla="*/ 64 h 104"/>
                <a:gd name="T42" fmla="*/ 25 w 102"/>
                <a:gd name="T43" fmla="*/ 52 h 104"/>
                <a:gd name="T44" fmla="*/ 44 w 102"/>
                <a:gd name="T45" fmla="*/ 40 h 104"/>
                <a:gd name="T46" fmla="*/ 41 w 102"/>
                <a:gd name="T47" fmla="*/ 44 h 104"/>
                <a:gd name="T48" fmla="*/ 55 w 102"/>
                <a:gd name="T49" fmla="*/ 62 h 104"/>
                <a:gd name="T50" fmla="*/ 13 w 102"/>
                <a:gd name="T51" fmla="*/ 63 h 104"/>
                <a:gd name="T52" fmla="*/ 29 w 102"/>
                <a:gd name="T53" fmla="*/ 84 h 104"/>
                <a:gd name="T54" fmla="*/ 13 w 102"/>
                <a:gd name="T55" fmla="*/ 63 h 104"/>
                <a:gd name="T56" fmla="*/ 99 w 102"/>
                <a:gd name="T57" fmla="*/ 43 h 104"/>
                <a:gd name="T58" fmla="*/ 86 w 102"/>
                <a:gd name="T59" fmla="*/ 50 h 104"/>
                <a:gd name="T60" fmla="*/ 48 w 102"/>
                <a:gd name="T61" fmla="*/ 16 h 104"/>
                <a:gd name="T62" fmla="*/ 41 w 102"/>
                <a:gd name="T63" fmla="*/ 3 h 104"/>
                <a:gd name="T64" fmla="*/ 98 w 102"/>
                <a:gd name="T65" fmla="*/ 73 h 104"/>
                <a:gd name="T66" fmla="*/ 81 w 102"/>
                <a:gd name="T67" fmla="*/ 65 h 104"/>
                <a:gd name="T68" fmla="*/ 98 w 102"/>
                <a:gd name="T69" fmla="*/ 73 h 104"/>
                <a:gd name="T70" fmla="*/ 71 w 102"/>
                <a:gd name="T71" fmla="*/ 4 h 104"/>
                <a:gd name="T72" fmla="*/ 63 w 102"/>
                <a:gd name="T73" fmla="*/ 21 h 104"/>
                <a:gd name="T74" fmla="*/ 91 w 102"/>
                <a:gd name="T75" fmla="*/ 24 h 104"/>
                <a:gd name="T76" fmla="*/ 77 w 102"/>
                <a:gd name="T77" fmla="*/ 28 h 104"/>
                <a:gd name="T78" fmla="*/ 2 w 102"/>
                <a:gd name="T79" fmla="*/ 31 h 104"/>
                <a:gd name="T80" fmla="*/ 19 w 102"/>
                <a:gd name="T81" fmla="*/ 39 h 104"/>
                <a:gd name="T82" fmla="*/ 2 w 102"/>
                <a:gd name="T83" fmla="*/ 31 h 104"/>
                <a:gd name="T84" fmla="*/ 26 w 102"/>
                <a:gd name="T85" fmla="*/ 25 h 104"/>
                <a:gd name="T86" fmla="*/ 22 w 102"/>
                <a:gd name="T87" fmla="*/ 11 h 104"/>
                <a:gd name="T88" fmla="*/ 52 w 102"/>
                <a:gd name="T89" fmla="*/ 88 h 104"/>
                <a:gd name="T90" fmla="*/ 59 w 102"/>
                <a:gd name="T91" fmla="*/ 101 h 104"/>
                <a:gd name="T92" fmla="*/ 69 w 102"/>
                <a:gd name="T93" fmla="*/ 82 h 104"/>
                <a:gd name="T94" fmla="*/ 82 w 102"/>
                <a:gd name="T95" fmla="*/ 90 h 104"/>
                <a:gd name="T96" fmla="*/ 69 w 102"/>
                <a:gd name="T97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2" h="104">
                  <a:moveTo>
                    <a:pt x="8" y="67"/>
                  </a:moveTo>
                  <a:cubicBezTo>
                    <a:pt x="7" y="68"/>
                    <a:pt x="7" y="70"/>
                    <a:pt x="8" y="71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8"/>
                    <a:pt x="22" y="89"/>
                    <a:pt x="24" y="88"/>
                  </a:cubicBezTo>
                  <a:cubicBezTo>
                    <a:pt x="25" y="87"/>
                    <a:pt x="25" y="85"/>
                    <a:pt x="24" y="84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1" y="67"/>
                    <a:pt x="9" y="66"/>
                    <a:pt x="8" y="67"/>
                  </a:cubicBezTo>
                  <a:close/>
                  <a:moveTo>
                    <a:pt x="3" y="71"/>
                  </a:moveTo>
                  <a:cubicBezTo>
                    <a:pt x="2" y="72"/>
                    <a:pt x="2" y="74"/>
                    <a:pt x="2" y="75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6" y="92"/>
                    <a:pt x="17" y="93"/>
                    <a:pt x="18" y="92"/>
                  </a:cubicBezTo>
                  <a:cubicBezTo>
                    <a:pt x="20" y="91"/>
                    <a:pt x="20" y="89"/>
                    <a:pt x="19" y="8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0"/>
                    <a:pt x="4" y="70"/>
                    <a:pt x="3" y="71"/>
                  </a:cubicBezTo>
                  <a:close/>
                  <a:moveTo>
                    <a:pt x="2" y="80"/>
                  </a:moveTo>
                  <a:cubicBezTo>
                    <a:pt x="1" y="81"/>
                    <a:pt x="0" y="83"/>
                    <a:pt x="1" y="84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7" y="91"/>
                    <a:pt x="8" y="91"/>
                    <a:pt x="9" y="90"/>
                  </a:cubicBezTo>
                  <a:cubicBezTo>
                    <a:pt x="11" y="89"/>
                    <a:pt x="11" y="88"/>
                    <a:pt x="10" y="87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0"/>
                    <a:pt x="3" y="79"/>
                    <a:pt x="2" y="80"/>
                  </a:cubicBezTo>
                  <a:close/>
                  <a:moveTo>
                    <a:pt x="32" y="27"/>
                  </a:moveTo>
                  <a:cubicBezTo>
                    <a:pt x="24" y="33"/>
                    <a:pt x="20" y="4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5"/>
                    <a:pt x="19" y="58"/>
                    <a:pt x="17" y="60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1"/>
                    <a:pt x="32" y="81"/>
                    <a:pt x="33" y="81"/>
                  </a:cubicBezTo>
                  <a:cubicBezTo>
                    <a:pt x="36" y="80"/>
                    <a:pt x="39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51" y="84"/>
                    <a:pt x="61" y="82"/>
                    <a:pt x="68" y="76"/>
                  </a:cubicBezTo>
                  <a:cubicBezTo>
                    <a:pt x="82" y="66"/>
                    <a:pt x="85" y="47"/>
                    <a:pt x="75" y="34"/>
                  </a:cubicBezTo>
                  <a:cubicBezTo>
                    <a:pt x="64" y="20"/>
                    <a:pt x="45" y="17"/>
                    <a:pt x="32" y="27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lose/>
                  <a:moveTo>
                    <a:pt x="42" y="55"/>
                  </a:moveTo>
                  <a:cubicBezTo>
                    <a:pt x="42" y="56"/>
                    <a:pt x="43" y="56"/>
                    <a:pt x="43" y="57"/>
                  </a:cubicBezTo>
                  <a:cubicBezTo>
                    <a:pt x="44" y="57"/>
                    <a:pt x="44" y="58"/>
                    <a:pt x="44" y="58"/>
                  </a:cubicBezTo>
                  <a:cubicBezTo>
                    <a:pt x="37" y="62"/>
                    <a:pt x="30" y="67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0" y="66"/>
                    <a:pt x="37" y="61"/>
                    <a:pt x="42" y="55"/>
                  </a:cubicBezTo>
                  <a:close/>
                  <a:moveTo>
                    <a:pt x="20" y="53"/>
                  </a:moveTo>
                  <a:cubicBezTo>
                    <a:pt x="20" y="53"/>
                    <a:pt x="20" y="54"/>
                    <a:pt x="20" y="54"/>
                  </a:cubicBezTo>
                  <a:cubicBezTo>
                    <a:pt x="20" y="54"/>
                    <a:pt x="20" y="53"/>
                    <a:pt x="20" y="53"/>
                  </a:cubicBezTo>
                  <a:close/>
                  <a:moveTo>
                    <a:pt x="35" y="32"/>
                  </a:moveTo>
                  <a:cubicBezTo>
                    <a:pt x="46" y="23"/>
                    <a:pt x="62" y="26"/>
                    <a:pt x="70" y="37"/>
                  </a:cubicBezTo>
                  <a:cubicBezTo>
                    <a:pt x="79" y="48"/>
                    <a:pt x="76" y="64"/>
                    <a:pt x="65" y="72"/>
                  </a:cubicBezTo>
                  <a:cubicBezTo>
                    <a:pt x="59" y="77"/>
                    <a:pt x="51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0" y="75"/>
                    <a:pt x="37" y="75"/>
                    <a:pt x="34" y="76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6" y="68"/>
                    <a:pt x="42" y="65"/>
                    <a:pt x="47" y="62"/>
                  </a:cubicBezTo>
                  <a:cubicBezTo>
                    <a:pt x="49" y="64"/>
                    <a:pt x="51" y="66"/>
                    <a:pt x="54" y="67"/>
                  </a:cubicBezTo>
                  <a:cubicBezTo>
                    <a:pt x="59" y="68"/>
                    <a:pt x="63" y="65"/>
                    <a:pt x="64" y="61"/>
                  </a:cubicBezTo>
                  <a:cubicBezTo>
                    <a:pt x="65" y="58"/>
                    <a:pt x="63" y="55"/>
                    <a:pt x="60" y="54"/>
                  </a:cubicBezTo>
                  <a:cubicBezTo>
                    <a:pt x="57" y="54"/>
                    <a:pt x="53" y="55"/>
                    <a:pt x="49" y="56"/>
                  </a:cubicBezTo>
                  <a:cubicBezTo>
                    <a:pt x="49" y="56"/>
                    <a:pt x="45" y="52"/>
                    <a:pt x="45" y="51"/>
                  </a:cubicBezTo>
                  <a:cubicBezTo>
                    <a:pt x="48" y="48"/>
                    <a:pt x="50" y="44"/>
                    <a:pt x="50" y="42"/>
                  </a:cubicBezTo>
                  <a:cubicBezTo>
                    <a:pt x="50" y="38"/>
                    <a:pt x="48" y="36"/>
                    <a:pt x="45" y="35"/>
                  </a:cubicBezTo>
                  <a:cubicBezTo>
                    <a:pt x="41" y="35"/>
                    <a:pt x="37" y="38"/>
                    <a:pt x="37" y="44"/>
                  </a:cubicBezTo>
                  <a:cubicBezTo>
                    <a:pt x="36" y="46"/>
                    <a:pt x="38" y="49"/>
                    <a:pt x="39" y="51"/>
                  </a:cubicBezTo>
                  <a:cubicBezTo>
                    <a:pt x="35" y="56"/>
                    <a:pt x="30" y="60"/>
                    <a:pt x="25" y="6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58"/>
                    <a:pt x="25" y="55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4"/>
                    <a:pt x="28" y="36"/>
                    <a:pt x="35" y="32"/>
                  </a:cubicBezTo>
                  <a:close/>
                  <a:moveTo>
                    <a:pt x="41" y="44"/>
                  </a:moveTo>
                  <a:cubicBezTo>
                    <a:pt x="42" y="41"/>
                    <a:pt x="43" y="40"/>
                    <a:pt x="44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3"/>
                    <a:pt x="44" y="45"/>
                    <a:pt x="42" y="47"/>
                  </a:cubicBezTo>
                  <a:cubicBezTo>
                    <a:pt x="42" y="46"/>
                    <a:pt x="41" y="45"/>
                    <a:pt x="41" y="44"/>
                  </a:cubicBezTo>
                  <a:close/>
                  <a:moveTo>
                    <a:pt x="58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59" y="61"/>
                    <a:pt x="58" y="63"/>
                    <a:pt x="55" y="62"/>
                  </a:cubicBezTo>
                  <a:cubicBezTo>
                    <a:pt x="54" y="62"/>
                    <a:pt x="53" y="61"/>
                    <a:pt x="52" y="60"/>
                  </a:cubicBezTo>
                  <a:cubicBezTo>
                    <a:pt x="55" y="59"/>
                    <a:pt x="57" y="59"/>
                    <a:pt x="58" y="59"/>
                  </a:cubicBezTo>
                  <a:close/>
                  <a:moveTo>
                    <a:pt x="13" y="63"/>
                  </a:moveTo>
                  <a:cubicBezTo>
                    <a:pt x="12" y="64"/>
                    <a:pt x="12" y="66"/>
                    <a:pt x="13" y="67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6" y="85"/>
                    <a:pt x="27" y="85"/>
                    <a:pt x="29" y="84"/>
                  </a:cubicBezTo>
                  <a:cubicBezTo>
                    <a:pt x="30" y="83"/>
                    <a:pt x="30" y="81"/>
                    <a:pt x="29" y="80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6" y="63"/>
                    <a:pt x="14" y="63"/>
                    <a:pt x="13" y="63"/>
                  </a:cubicBezTo>
                  <a:close/>
                  <a:moveTo>
                    <a:pt x="100" y="49"/>
                  </a:moveTo>
                  <a:cubicBezTo>
                    <a:pt x="101" y="49"/>
                    <a:pt x="102" y="47"/>
                    <a:pt x="102" y="46"/>
                  </a:cubicBezTo>
                  <a:cubicBezTo>
                    <a:pt x="102" y="44"/>
                    <a:pt x="101" y="43"/>
                    <a:pt x="99" y="43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45"/>
                    <a:pt x="83" y="47"/>
                    <a:pt x="83" y="48"/>
                  </a:cubicBezTo>
                  <a:cubicBezTo>
                    <a:pt x="83" y="49"/>
                    <a:pt x="85" y="51"/>
                    <a:pt x="86" y="50"/>
                  </a:cubicBezTo>
                  <a:lnTo>
                    <a:pt x="100" y="49"/>
                  </a:lnTo>
                  <a:close/>
                  <a:moveTo>
                    <a:pt x="46" y="19"/>
                  </a:moveTo>
                  <a:cubicBezTo>
                    <a:pt x="47" y="19"/>
                    <a:pt x="49" y="17"/>
                    <a:pt x="48" y="16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5" y="0"/>
                    <a:pt x="44" y="0"/>
                  </a:cubicBezTo>
                  <a:cubicBezTo>
                    <a:pt x="42" y="0"/>
                    <a:pt x="41" y="1"/>
                    <a:pt x="41" y="3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5" y="19"/>
                    <a:pt x="46" y="19"/>
                  </a:cubicBezTo>
                  <a:close/>
                  <a:moveTo>
                    <a:pt x="98" y="73"/>
                  </a:moveTo>
                  <a:cubicBezTo>
                    <a:pt x="99" y="71"/>
                    <a:pt x="98" y="70"/>
                    <a:pt x="97" y="69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3" y="63"/>
                    <a:pt x="81" y="64"/>
                    <a:pt x="81" y="65"/>
                  </a:cubicBezTo>
                  <a:cubicBezTo>
                    <a:pt x="80" y="66"/>
                    <a:pt x="81" y="68"/>
                    <a:pt x="82" y="69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6" y="75"/>
                    <a:pt x="98" y="74"/>
                    <a:pt x="98" y="73"/>
                  </a:cubicBezTo>
                  <a:close/>
                  <a:moveTo>
                    <a:pt x="67" y="20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3" y="6"/>
                    <a:pt x="72" y="4"/>
                    <a:pt x="71" y="4"/>
                  </a:cubicBezTo>
                  <a:cubicBezTo>
                    <a:pt x="69" y="3"/>
                    <a:pt x="68" y="4"/>
                    <a:pt x="67" y="5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21"/>
                    <a:pt x="63" y="21"/>
                  </a:cubicBezTo>
                  <a:cubicBezTo>
                    <a:pt x="64" y="22"/>
                    <a:pt x="66" y="21"/>
                    <a:pt x="67" y="20"/>
                  </a:cubicBezTo>
                  <a:close/>
                  <a:moveTo>
                    <a:pt x="80" y="33"/>
                  </a:moveTo>
                  <a:cubicBezTo>
                    <a:pt x="91" y="24"/>
                    <a:pt x="91" y="24"/>
                    <a:pt x="91" y="24"/>
                  </a:cubicBezTo>
                  <a:cubicBezTo>
                    <a:pt x="93" y="23"/>
                    <a:pt x="93" y="22"/>
                    <a:pt x="92" y="21"/>
                  </a:cubicBezTo>
                  <a:cubicBezTo>
                    <a:pt x="91" y="19"/>
                    <a:pt x="89" y="19"/>
                    <a:pt x="88" y="2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9"/>
                    <a:pt x="76" y="31"/>
                    <a:pt x="77" y="32"/>
                  </a:cubicBezTo>
                  <a:cubicBezTo>
                    <a:pt x="78" y="33"/>
                    <a:pt x="79" y="33"/>
                    <a:pt x="80" y="33"/>
                  </a:cubicBezTo>
                  <a:close/>
                  <a:moveTo>
                    <a:pt x="2" y="31"/>
                  </a:moveTo>
                  <a:cubicBezTo>
                    <a:pt x="1" y="33"/>
                    <a:pt x="2" y="34"/>
                    <a:pt x="3" y="35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9" y="40"/>
                    <a:pt x="19" y="39"/>
                  </a:cubicBezTo>
                  <a:cubicBezTo>
                    <a:pt x="20" y="37"/>
                    <a:pt x="19" y="36"/>
                    <a:pt x="18" y="3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9"/>
                    <a:pt x="2" y="30"/>
                    <a:pt x="2" y="31"/>
                  </a:cubicBezTo>
                  <a:close/>
                  <a:moveTo>
                    <a:pt x="19" y="10"/>
                  </a:moveTo>
                  <a:cubicBezTo>
                    <a:pt x="17" y="11"/>
                    <a:pt x="17" y="13"/>
                    <a:pt x="18" y="1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9" y="26"/>
                    <a:pt x="30" y="25"/>
                  </a:cubicBezTo>
                  <a:cubicBezTo>
                    <a:pt x="31" y="24"/>
                    <a:pt x="31" y="23"/>
                    <a:pt x="31" y="2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9"/>
                    <a:pt x="20" y="9"/>
                    <a:pt x="19" y="10"/>
                  </a:cubicBezTo>
                  <a:close/>
                  <a:moveTo>
                    <a:pt x="54" y="85"/>
                  </a:moveTo>
                  <a:cubicBezTo>
                    <a:pt x="53" y="85"/>
                    <a:pt x="51" y="87"/>
                    <a:pt x="52" y="88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3"/>
                    <a:pt x="55" y="104"/>
                    <a:pt x="56" y="104"/>
                  </a:cubicBezTo>
                  <a:cubicBezTo>
                    <a:pt x="58" y="104"/>
                    <a:pt x="59" y="103"/>
                    <a:pt x="59" y="101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6"/>
                    <a:pt x="55" y="85"/>
                    <a:pt x="54" y="85"/>
                  </a:cubicBezTo>
                  <a:close/>
                  <a:moveTo>
                    <a:pt x="69" y="82"/>
                  </a:moveTo>
                  <a:cubicBezTo>
                    <a:pt x="78" y="93"/>
                    <a:pt x="78" y="93"/>
                    <a:pt x="78" y="93"/>
                  </a:cubicBezTo>
                  <a:cubicBezTo>
                    <a:pt x="79" y="95"/>
                    <a:pt x="80" y="95"/>
                    <a:pt x="81" y="94"/>
                  </a:cubicBezTo>
                  <a:cubicBezTo>
                    <a:pt x="83" y="93"/>
                    <a:pt x="83" y="91"/>
                    <a:pt x="82" y="90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3" y="78"/>
                    <a:pt x="71" y="78"/>
                    <a:pt x="70" y="79"/>
                  </a:cubicBezTo>
                  <a:cubicBezTo>
                    <a:pt x="69" y="80"/>
                    <a:pt x="69" y="81"/>
                    <a:pt x="69" y="82"/>
                  </a:cubicBezTo>
                  <a:close/>
                </a:path>
              </a:pathLst>
            </a:custGeom>
            <a:solidFill>
              <a:sysClr val="window" lastClr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114" name="TextBox 25">
              <a:extLst>
                <a:ext uri="{FF2B5EF4-FFF2-40B4-BE49-F238E27FC236}">
                  <a16:creationId xmlns:a16="http://schemas.microsoft.com/office/drawing/2014/main" id="{5FF3162D-6DD9-44BC-B406-79590ADDDCFC}"/>
                </a:ext>
              </a:extLst>
            </p:cNvPr>
            <p:cNvSpPr txBox="1"/>
            <p:nvPr/>
          </p:nvSpPr>
          <p:spPr>
            <a:xfrm>
              <a:off x="5211028" y="2098463"/>
              <a:ext cx="1647426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TextBox 26">
              <a:extLst>
                <a:ext uri="{FF2B5EF4-FFF2-40B4-BE49-F238E27FC236}">
                  <a16:creationId xmlns:a16="http://schemas.microsoft.com/office/drawing/2014/main" id="{FCD81D1B-527D-4F6E-B945-B0B1C4B81F28}"/>
                </a:ext>
              </a:extLst>
            </p:cNvPr>
            <p:cNvSpPr txBox="1"/>
            <p:nvPr/>
          </p:nvSpPr>
          <p:spPr>
            <a:xfrm>
              <a:off x="7271216" y="1303045"/>
              <a:ext cx="149517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defTabSz="1218987"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Представителност на проучването:</a:t>
              </a:r>
              <a:endParaRPr lang="en-US" sz="1400" kern="0" dirty="0">
                <a:solidFill>
                  <a:schemeClr val="tx2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TextBox 27">
              <a:extLst>
                <a:ext uri="{FF2B5EF4-FFF2-40B4-BE49-F238E27FC236}">
                  <a16:creationId xmlns:a16="http://schemas.microsoft.com/office/drawing/2014/main" id="{0760160E-B070-445E-9BF7-ECC5FA479F25}"/>
                </a:ext>
              </a:extLst>
            </p:cNvPr>
            <p:cNvSpPr txBox="1"/>
            <p:nvPr/>
          </p:nvSpPr>
          <p:spPr>
            <a:xfrm>
              <a:off x="9139751" y="1318008"/>
              <a:ext cx="167500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Обем на</a:t>
              </a:r>
              <a:r>
                <a:rPr kumimoji="0" lang="bg-BG" sz="1400" b="0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 извадките: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TextBox 28">
              <a:extLst>
                <a:ext uri="{FF2B5EF4-FFF2-40B4-BE49-F238E27FC236}">
                  <a16:creationId xmlns:a16="http://schemas.microsoft.com/office/drawing/2014/main" id="{D82317AE-D50A-426C-B90F-E5C7ABDCFCB1}"/>
                </a:ext>
              </a:extLst>
            </p:cNvPr>
            <p:cNvSpPr txBox="1"/>
            <p:nvPr/>
          </p:nvSpPr>
          <p:spPr>
            <a:xfrm>
              <a:off x="3060182" y="3958907"/>
              <a:ext cx="179114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Период на провеждане: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TextBox 29">
              <a:extLst>
                <a:ext uri="{FF2B5EF4-FFF2-40B4-BE49-F238E27FC236}">
                  <a16:creationId xmlns:a16="http://schemas.microsoft.com/office/drawing/2014/main" id="{EB7B5FAB-9758-4D5B-8E20-D7B0FCF2243D}"/>
                </a:ext>
              </a:extLst>
            </p:cNvPr>
            <p:cNvSpPr txBox="1"/>
            <p:nvPr/>
          </p:nvSpPr>
          <p:spPr>
            <a:xfrm>
              <a:off x="5036970" y="3958907"/>
              <a:ext cx="135327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 defTabSz="1218987">
                <a:defRPr/>
              </a:pPr>
              <a:r>
                <a:rPr lang="bg-BG" sz="1400" kern="0" dirty="0">
                  <a:solidFill>
                    <a:schemeClr val="tx2"/>
                  </a:solidFill>
                  <a:latin typeface="Arial Narrow" panose="020B0606020202030204" pitchFamily="34" charset="0"/>
                  <a:cs typeface="Arial" panose="020B0604020202020204" pitchFamily="34" charset="0"/>
                </a:rPr>
                <a:t>Методология:</a:t>
              </a:r>
              <a:endParaRPr lang="en-US" sz="1400" kern="0" dirty="0">
                <a:solidFill>
                  <a:schemeClr val="tx2"/>
                </a:solidFill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TextBox 30">
              <a:extLst>
                <a:ext uri="{FF2B5EF4-FFF2-40B4-BE49-F238E27FC236}">
                  <a16:creationId xmlns:a16="http://schemas.microsoft.com/office/drawing/2014/main" id="{57B63A93-9D3B-468B-937E-FA047A530EBA}"/>
                </a:ext>
              </a:extLst>
            </p:cNvPr>
            <p:cNvSpPr txBox="1"/>
            <p:nvPr/>
          </p:nvSpPr>
          <p:spPr>
            <a:xfrm>
              <a:off x="7056952" y="3955308"/>
              <a:ext cx="19385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Метод на формиране на извадката: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TextBox 31">
              <a:extLst>
                <a:ext uri="{FF2B5EF4-FFF2-40B4-BE49-F238E27FC236}">
                  <a16:creationId xmlns:a16="http://schemas.microsoft.com/office/drawing/2014/main" id="{59C60C7B-1704-4D06-AD76-172E046C59D2}"/>
                </a:ext>
              </a:extLst>
            </p:cNvPr>
            <p:cNvSpPr txBox="1"/>
            <p:nvPr/>
          </p:nvSpPr>
          <p:spPr>
            <a:xfrm>
              <a:off x="9100968" y="3958907"/>
              <a:ext cx="180846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Метод на набиране на информацията</a:t>
              </a:r>
              <a:r>
                <a:rPr kumimoji="0" lang="bg-BG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 Narrow" panose="020B0606020202030204" pitchFamily="34" charset="0"/>
                  <a:cs typeface="Arial" panose="020B0604020202020204" pitchFamily="34" charset="0"/>
                </a:rPr>
                <a:t>:</a:t>
              </a: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1" name="Group 32">
              <a:extLst>
                <a:ext uri="{FF2B5EF4-FFF2-40B4-BE49-F238E27FC236}">
                  <a16:creationId xmlns:a16="http://schemas.microsoft.com/office/drawing/2014/main" id="{B52154F8-A2A1-46F8-91D5-CD76E7B63BC3}"/>
                </a:ext>
              </a:extLst>
            </p:cNvPr>
            <p:cNvGrpSpPr/>
            <p:nvPr/>
          </p:nvGrpSpPr>
          <p:grpSpPr>
            <a:xfrm>
              <a:off x="2994003" y="1925201"/>
              <a:ext cx="1779886" cy="1220063"/>
              <a:chOff x="1367820" y="1815146"/>
              <a:chExt cx="8996932" cy="4544019"/>
            </a:xfrm>
          </p:grpSpPr>
          <p:sp>
            <p:nvSpPr>
              <p:cNvPr id="138" name="Freeform 12">
                <a:extLst>
                  <a:ext uri="{FF2B5EF4-FFF2-40B4-BE49-F238E27FC236}">
                    <a16:creationId xmlns:a16="http://schemas.microsoft.com/office/drawing/2014/main" id="{10371C6F-C65F-41D2-AD1C-5972AB7DA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2476" y="3359942"/>
                <a:ext cx="1513566" cy="1512643"/>
              </a:xfrm>
              <a:custGeom>
                <a:avLst/>
                <a:gdLst>
                  <a:gd name="T0" fmla="*/ 2980 w 6560"/>
                  <a:gd name="T1" fmla="*/ 1459 h 6556"/>
                  <a:gd name="T2" fmla="*/ 2561 w 6560"/>
                  <a:gd name="T3" fmla="*/ 1579 h 6556"/>
                  <a:gd name="T4" fmla="*/ 2190 w 6560"/>
                  <a:gd name="T5" fmla="*/ 1790 h 6556"/>
                  <a:gd name="T6" fmla="*/ 1879 w 6560"/>
                  <a:gd name="T7" fmla="*/ 2079 h 6556"/>
                  <a:gd name="T8" fmla="*/ 1642 w 6560"/>
                  <a:gd name="T9" fmla="*/ 2432 h 6556"/>
                  <a:gd name="T10" fmla="*/ 1488 w 6560"/>
                  <a:gd name="T11" fmla="*/ 2835 h 6556"/>
                  <a:gd name="T12" fmla="*/ 1434 w 6560"/>
                  <a:gd name="T13" fmla="*/ 3279 h 6556"/>
                  <a:gd name="T14" fmla="*/ 1488 w 6560"/>
                  <a:gd name="T15" fmla="*/ 3722 h 6556"/>
                  <a:gd name="T16" fmla="*/ 1642 w 6560"/>
                  <a:gd name="T17" fmla="*/ 4126 h 6556"/>
                  <a:gd name="T18" fmla="*/ 1879 w 6560"/>
                  <a:gd name="T19" fmla="*/ 4477 h 6556"/>
                  <a:gd name="T20" fmla="*/ 2190 w 6560"/>
                  <a:gd name="T21" fmla="*/ 4766 h 6556"/>
                  <a:gd name="T22" fmla="*/ 2561 w 6560"/>
                  <a:gd name="T23" fmla="*/ 4977 h 6556"/>
                  <a:gd name="T24" fmla="*/ 2980 w 6560"/>
                  <a:gd name="T25" fmla="*/ 5097 h 6556"/>
                  <a:gd name="T26" fmla="*/ 3431 w 6560"/>
                  <a:gd name="T27" fmla="*/ 5115 h 6556"/>
                  <a:gd name="T28" fmla="*/ 3863 w 6560"/>
                  <a:gd name="T29" fmla="*/ 5027 h 6556"/>
                  <a:gd name="T30" fmla="*/ 4252 w 6560"/>
                  <a:gd name="T31" fmla="*/ 4846 h 6556"/>
                  <a:gd name="T32" fmla="*/ 4583 w 6560"/>
                  <a:gd name="T33" fmla="*/ 4583 h 6556"/>
                  <a:gd name="T34" fmla="*/ 4849 w 6560"/>
                  <a:gd name="T35" fmla="*/ 4250 h 6556"/>
                  <a:gd name="T36" fmla="*/ 5030 w 6560"/>
                  <a:gd name="T37" fmla="*/ 3861 h 6556"/>
                  <a:gd name="T38" fmla="*/ 5118 w 6560"/>
                  <a:gd name="T39" fmla="*/ 3429 h 6556"/>
                  <a:gd name="T40" fmla="*/ 5100 w 6560"/>
                  <a:gd name="T41" fmla="*/ 2980 h 6556"/>
                  <a:gd name="T42" fmla="*/ 4980 w 6560"/>
                  <a:gd name="T43" fmla="*/ 2561 h 6556"/>
                  <a:gd name="T44" fmla="*/ 4769 w 6560"/>
                  <a:gd name="T45" fmla="*/ 2189 h 6556"/>
                  <a:gd name="T46" fmla="*/ 4480 w 6560"/>
                  <a:gd name="T47" fmla="*/ 1878 h 6556"/>
                  <a:gd name="T48" fmla="*/ 4127 w 6560"/>
                  <a:gd name="T49" fmla="*/ 1640 h 6556"/>
                  <a:gd name="T50" fmla="*/ 3724 w 6560"/>
                  <a:gd name="T51" fmla="*/ 1489 h 6556"/>
                  <a:gd name="T52" fmla="*/ 3279 w 6560"/>
                  <a:gd name="T53" fmla="*/ 1435 h 6556"/>
                  <a:gd name="T54" fmla="*/ 3690 w 6560"/>
                  <a:gd name="T55" fmla="*/ 650 h 6556"/>
                  <a:gd name="T56" fmla="*/ 4107 w 6560"/>
                  <a:gd name="T57" fmla="*/ 749 h 6556"/>
                  <a:gd name="T58" fmla="*/ 5276 w 6560"/>
                  <a:gd name="T59" fmla="*/ 644 h 6556"/>
                  <a:gd name="T60" fmla="*/ 5164 w 6560"/>
                  <a:gd name="T61" fmla="*/ 1395 h 6556"/>
                  <a:gd name="T62" fmla="*/ 5916 w 6560"/>
                  <a:gd name="T63" fmla="*/ 1284 h 6556"/>
                  <a:gd name="T64" fmla="*/ 5810 w 6560"/>
                  <a:gd name="T65" fmla="*/ 2452 h 6556"/>
                  <a:gd name="T66" fmla="*/ 5910 w 6560"/>
                  <a:gd name="T67" fmla="*/ 2868 h 6556"/>
                  <a:gd name="T68" fmla="*/ 5910 w 6560"/>
                  <a:gd name="T69" fmla="*/ 3688 h 6556"/>
                  <a:gd name="T70" fmla="*/ 5812 w 6560"/>
                  <a:gd name="T71" fmla="*/ 4104 h 6556"/>
                  <a:gd name="T72" fmla="*/ 5916 w 6560"/>
                  <a:gd name="T73" fmla="*/ 5272 h 6556"/>
                  <a:gd name="T74" fmla="*/ 5164 w 6560"/>
                  <a:gd name="T75" fmla="*/ 5161 h 6556"/>
                  <a:gd name="T76" fmla="*/ 5276 w 6560"/>
                  <a:gd name="T77" fmla="*/ 5912 h 6556"/>
                  <a:gd name="T78" fmla="*/ 4107 w 6560"/>
                  <a:gd name="T79" fmla="*/ 5809 h 6556"/>
                  <a:gd name="T80" fmla="*/ 3690 w 6560"/>
                  <a:gd name="T81" fmla="*/ 5906 h 6556"/>
                  <a:gd name="T82" fmla="*/ 2870 w 6560"/>
                  <a:gd name="T83" fmla="*/ 5906 h 6556"/>
                  <a:gd name="T84" fmla="*/ 2453 w 6560"/>
                  <a:gd name="T85" fmla="*/ 5809 h 6556"/>
                  <a:gd name="T86" fmla="*/ 1284 w 6560"/>
                  <a:gd name="T87" fmla="*/ 5912 h 6556"/>
                  <a:gd name="T88" fmla="*/ 1396 w 6560"/>
                  <a:gd name="T89" fmla="*/ 5161 h 6556"/>
                  <a:gd name="T90" fmla="*/ 644 w 6560"/>
                  <a:gd name="T91" fmla="*/ 5272 h 6556"/>
                  <a:gd name="T92" fmla="*/ 750 w 6560"/>
                  <a:gd name="T93" fmla="*/ 4104 h 6556"/>
                  <a:gd name="T94" fmla="*/ 650 w 6560"/>
                  <a:gd name="T95" fmla="*/ 3688 h 6556"/>
                  <a:gd name="T96" fmla="*/ 650 w 6560"/>
                  <a:gd name="T97" fmla="*/ 2868 h 6556"/>
                  <a:gd name="T98" fmla="*/ 750 w 6560"/>
                  <a:gd name="T99" fmla="*/ 2452 h 6556"/>
                  <a:gd name="T100" fmla="*/ 644 w 6560"/>
                  <a:gd name="T101" fmla="*/ 1284 h 6556"/>
                  <a:gd name="T102" fmla="*/ 1396 w 6560"/>
                  <a:gd name="T103" fmla="*/ 1395 h 6556"/>
                  <a:gd name="T104" fmla="*/ 1284 w 6560"/>
                  <a:gd name="T105" fmla="*/ 644 h 6556"/>
                  <a:gd name="T106" fmla="*/ 2453 w 6560"/>
                  <a:gd name="T107" fmla="*/ 749 h 6556"/>
                  <a:gd name="T108" fmla="*/ 2870 w 6560"/>
                  <a:gd name="T109" fmla="*/ 650 h 6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560" h="6556">
                    <a:moveTo>
                      <a:pt x="3279" y="1435"/>
                    </a:moveTo>
                    <a:lnTo>
                      <a:pt x="3129" y="1441"/>
                    </a:lnTo>
                    <a:lnTo>
                      <a:pt x="2980" y="1459"/>
                    </a:lnTo>
                    <a:lnTo>
                      <a:pt x="2836" y="1489"/>
                    </a:lnTo>
                    <a:lnTo>
                      <a:pt x="2697" y="1529"/>
                    </a:lnTo>
                    <a:lnTo>
                      <a:pt x="2561" y="1579"/>
                    </a:lnTo>
                    <a:lnTo>
                      <a:pt x="2431" y="1640"/>
                    </a:lnTo>
                    <a:lnTo>
                      <a:pt x="2308" y="1710"/>
                    </a:lnTo>
                    <a:lnTo>
                      <a:pt x="2190" y="1790"/>
                    </a:lnTo>
                    <a:lnTo>
                      <a:pt x="2080" y="1878"/>
                    </a:lnTo>
                    <a:lnTo>
                      <a:pt x="1975" y="1975"/>
                    </a:lnTo>
                    <a:lnTo>
                      <a:pt x="1879" y="2079"/>
                    </a:lnTo>
                    <a:lnTo>
                      <a:pt x="1791" y="2189"/>
                    </a:lnTo>
                    <a:lnTo>
                      <a:pt x="1711" y="2306"/>
                    </a:lnTo>
                    <a:lnTo>
                      <a:pt x="1642" y="2432"/>
                    </a:lnTo>
                    <a:lnTo>
                      <a:pt x="1580" y="2561"/>
                    </a:lnTo>
                    <a:lnTo>
                      <a:pt x="1530" y="2695"/>
                    </a:lnTo>
                    <a:lnTo>
                      <a:pt x="1488" y="2835"/>
                    </a:lnTo>
                    <a:lnTo>
                      <a:pt x="1460" y="2980"/>
                    </a:lnTo>
                    <a:lnTo>
                      <a:pt x="1442" y="3128"/>
                    </a:lnTo>
                    <a:lnTo>
                      <a:pt x="1434" y="3279"/>
                    </a:lnTo>
                    <a:lnTo>
                      <a:pt x="1442" y="3429"/>
                    </a:lnTo>
                    <a:lnTo>
                      <a:pt x="1460" y="3578"/>
                    </a:lnTo>
                    <a:lnTo>
                      <a:pt x="1488" y="3722"/>
                    </a:lnTo>
                    <a:lnTo>
                      <a:pt x="1530" y="3861"/>
                    </a:lnTo>
                    <a:lnTo>
                      <a:pt x="1580" y="3997"/>
                    </a:lnTo>
                    <a:lnTo>
                      <a:pt x="1642" y="4126"/>
                    </a:lnTo>
                    <a:lnTo>
                      <a:pt x="1711" y="4250"/>
                    </a:lnTo>
                    <a:lnTo>
                      <a:pt x="1791" y="4367"/>
                    </a:lnTo>
                    <a:lnTo>
                      <a:pt x="1879" y="4477"/>
                    </a:lnTo>
                    <a:lnTo>
                      <a:pt x="1975" y="4583"/>
                    </a:lnTo>
                    <a:lnTo>
                      <a:pt x="2080" y="4678"/>
                    </a:lnTo>
                    <a:lnTo>
                      <a:pt x="2190" y="4766"/>
                    </a:lnTo>
                    <a:lnTo>
                      <a:pt x="2308" y="4846"/>
                    </a:lnTo>
                    <a:lnTo>
                      <a:pt x="2431" y="4916"/>
                    </a:lnTo>
                    <a:lnTo>
                      <a:pt x="2561" y="4977"/>
                    </a:lnTo>
                    <a:lnTo>
                      <a:pt x="2697" y="5027"/>
                    </a:lnTo>
                    <a:lnTo>
                      <a:pt x="2836" y="5069"/>
                    </a:lnTo>
                    <a:lnTo>
                      <a:pt x="2980" y="5097"/>
                    </a:lnTo>
                    <a:lnTo>
                      <a:pt x="3129" y="5115"/>
                    </a:lnTo>
                    <a:lnTo>
                      <a:pt x="3279" y="5123"/>
                    </a:lnTo>
                    <a:lnTo>
                      <a:pt x="3431" y="5115"/>
                    </a:lnTo>
                    <a:lnTo>
                      <a:pt x="3578" y="5097"/>
                    </a:lnTo>
                    <a:lnTo>
                      <a:pt x="3724" y="5069"/>
                    </a:lnTo>
                    <a:lnTo>
                      <a:pt x="3863" y="5027"/>
                    </a:lnTo>
                    <a:lnTo>
                      <a:pt x="3997" y="4977"/>
                    </a:lnTo>
                    <a:lnTo>
                      <a:pt x="4127" y="4916"/>
                    </a:lnTo>
                    <a:lnTo>
                      <a:pt x="4252" y="4846"/>
                    </a:lnTo>
                    <a:lnTo>
                      <a:pt x="4370" y="4766"/>
                    </a:lnTo>
                    <a:lnTo>
                      <a:pt x="4480" y="4678"/>
                    </a:lnTo>
                    <a:lnTo>
                      <a:pt x="4583" y="4583"/>
                    </a:lnTo>
                    <a:lnTo>
                      <a:pt x="4681" y="4477"/>
                    </a:lnTo>
                    <a:lnTo>
                      <a:pt x="4769" y="4367"/>
                    </a:lnTo>
                    <a:lnTo>
                      <a:pt x="4849" y="4250"/>
                    </a:lnTo>
                    <a:lnTo>
                      <a:pt x="4919" y="4126"/>
                    </a:lnTo>
                    <a:lnTo>
                      <a:pt x="4980" y="3997"/>
                    </a:lnTo>
                    <a:lnTo>
                      <a:pt x="5030" y="3861"/>
                    </a:lnTo>
                    <a:lnTo>
                      <a:pt x="5070" y="3722"/>
                    </a:lnTo>
                    <a:lnTo>
                      <a:pt x="5100" y="3578"/>
                    </a:lnTo>
                    <a:lnTo>
                      <a:pt x="5118" y="3429"/>
                    </a:lnTo>
                    <a:lnTo>
                      <a:pt x="5124" y="3279"/>
                    </a:lnTo>
                    <a:lnTo>
                      <a:pt x="5118" y="3128"/>
                    </a:lnTo>
                    <a:lnTo>
                      <a:pt x="5100" y="2980"/>
                    </a:lnTo>
                    <a:lnTo>
                      <a:pt x="5070" y="2835"/>
                    </a:lnTo>
                    <a:lnTo>
                      <a:pt x="5030" y="2695"/>
                    </a:lnTo>
                    <a:lnTo>
                      <a:pt x="4980" y="2561"/>
                    </a:lnTo>
                    <a:lnTo>
                      <a:pt x="4919" y="2432"/>
                    </a:lnTo>
                    <a:lnTo>
                      <a:pt x="4849" y="2306"/>
                    </a:lnTo>
                    <a:lnTo>
                      <a:pt x="4769" y="2189"/>
                    </a:lnTo>
                    <a:lnTo>
                      <a:pt x="4681" y="2079"/>
                    </a:lnTo>
                    <a:lnTo>
                      <a:pt x="4583" y="1975"/>
                    </a:lnTo>
                    <a:lnTo>
                      <a:pt x="4480" y="1878"/>
                    </a:lnTo>
                    <a:lnTo>
                      <a:pt x="4370" y="1790"/>
                    </a:lnTo>
                    <a:lnTo>
                      <a:pt x="4252" y="1710"/>
                    </a:lnTo>
                    <a:lnTo>
                      <a:pt x="4127" y="1640"/>
                    </a:lnTo>
                    <a:lnTo>
                      <a:pt x="3997" y="1579"/>
                    </a:lnTo>
                    <a:lnTo>
                      <a:pt x="3863" y="1529"/>
                    </a:lnTo>
                    <a:lnTo>
                      <a:pt x="3724" y="1489"/>
                    </a:lnTo>
                    <a:lnTo>
                      <a:pt x="3578" y="1459"/>
                    </a:lnTo>
                    <a:lnTo>
                      <a:pt x="3431" y="1441"/>
                    </a:lnTo>
                    <a:lnTo>
                      <a:pt x="3279" y="1435"/>
                    </a:lnTo>
                    <a:close/>
                    <a:moveTo>
                      <a:pt x="2870" y="0"/>
                    </a:moveTo>
                    <a:lnTo>
                      <a:pt x="3690" y="0"/>
                    </a:lnTo>
                    <a:lnTo>
                      <a:pt x="3690" y="650"/>
                    </a:lnTo>
                    <a:lnTo>
                      <a:pt x="3831" y="676"/>
                    </a:lnTo>
                    <a:lnTo>
                      <a:pt x="3971" y="708"/>
                    </a:lnTo>
                    <a:lnTo>
                      <a:pt x="4107" y="749"/>
                    </a:lnTo>
                    <a:lnTo>
                      <a:pt x="4240" y="795"/>
                    </a:lnTo>
                    <a:lnTo>
                      <a:pt x="4565" y="235"/>
                    </a:lnTo>
                    <a:lnTo>
                      <a:pt x="5276" y="644"/>
                    </a:lnTo>
                    <a:lnTo>
                      <a:pt x="4950" y="1206"/>
                    </a:lnTo>
                    <a:lnTo>
                      <a:pt x="5060" y="1298"/>
                    </a:lnTo>
                    <a:lnTo>
                      <a:pt x="5164" y="1395"/>
                    </a:lnTo>
                    <a:lnTo>
                      <a:pt x="5262" y="1499"/>
                    </a:lnTo>
                    <a:lnTo>
                      <a:pt x="5355" y="1609"/>
                    </a:lnTo>
                    <a:lnTo>
                      <a:pt x="5916" y="1284"/>
                    </a:lnTo>
                    <a:lnTo>
                      <a:pt x="6325" y="1993"/>
                    </a:lnTo>
                    <a:lnTo>
                      <a:pt x="5764" y="2318"/>
                    </a:lnTo>
                    <a:lnTo>
                      <a:pt x="5810" y="2452"/>
                    </a:lnTo>
                    <a:lnTo>
                      <a:pt x="5852" y="2587"/>
                    </a:lnTo>
                    <a:lnTo>
                      <a:pt x="5884" y="2727"/>
                    </a:lnTo>
                    <a:lnTo>
                      <a:pt x="5910" y="2868"/>
                    </a:lnTo>
                    <a:lnTo>
                      <a:pt x="6560" y="2868"/>
                    </a:lnTo>
                    <a:lnTo>
                      <a:pt x="6560" y="3688"/>
                    </a:lnTo>
                    <a:lnTo>
                      <a:pt x="5910" y="3688"/>
                    </a:lnTo>
                    <a:lnTo>
                      <a:pt x="5884" y="3829"/>
                    </a:lnTo>
                    <a:lnTo>
                      <a:pt x="5852" y="3969"/>
                    </a:lnTo>
                    <a:lnTo>
                      <a:pt x="5812" y="4104"/>
                    </a:lnTo>
                    <a:lnTo>
                      <a:pt x="5764" y="4238"/>
                    </a:lnTo>
                    <a:lnTo>
                      <a:pt x="6325" y="4563"/>
                    </a:lnTo>
                    <a:lnTo>
                      <a:pt x="5916" y="5272"/>
                    </a:lnTo>
                    <a:lnTo>
                      <a:pt x="5355" y="4947"/>
                    </a:lnTo>
                    <a:lnTo>
                      <a:pt x="5262" y="5057"/>
                    </a:lnTo>
                    <a:lnTo>
                      <a:pt x="5164" y="5161"/>
                    </a:lnTo>
                    <a:lnTo>
                      <a:pt x="5060" y="5258"/>
                    </a:lnTo>
                    <a:lnTo>
                      <a:pt x="4950" y="5352"/>
                    </a:lnTo>
                    <a:lnTo>
                      <a:pt x="5276" y="5912"/>
                    </a:lnTo>
                    <a:lnTo>
                      <a:pt x="4565" y="6321"/>
                    </a:lnTo>
                    <a:lnTo>
                      <a:pt x="4240" y="5761"/>
                    </a:lnTo>
                    <a:lnTo>
                      <a:pt x="4107" y="5809"/>
                    </a:lnTo>
                    <a:lnTo>
                      <a:pt x="3971" y="5848"/>
                    </a:lnTo>
                    <a:lnTo>
                      <a:pt x="3831" y="5880"/>
                    </a:lnTo>
                    <a:lnTo>
                      <a:pt x="3690" y="5906"/>
                    </a:lnTo>
                    <a:lnTo>
                      <a:pt x="3690" y="6556"/>
                    </a:lnTo>
                    <a:lnTo>
                      <a:pt x="2870" y="6556"/>
                    </a:lnTo>
                    <a:lnTo>
                      <a:pt x="2870" y="5906"/>
                    </a:lnTo>
                    <a:lnTo>
                      <a:pt x="2729" y="5880"/>
                    </a:lnTo>
                    <a:lnTo>
                      <a:pt x="2589" y="5848"/>
                    </a:lnTo>
                    <a:lnTo>
                      <a:pt x="2453" y="5809"/>
                    </a:lnTo>
                    <a:lnTo>
                      <a:pt x="2320" y="5761"/>
                    </a:lnTo>
                    <a:lnTo>
                      <a:pt x="1995" y="6321"/>
                    </a:lnTo>
                    <a:lnTo>
                      <a:pt x="1284" y="5912"/>
                    </a:lnTo>
                    <a:lnTo>
                      <a:pt x="1610" y="5352"/>
                    </a:lnTo>
                    <a:lnTo>
                      <a:pt x="1500" y="5258"/>
                    </a:lnTo>
                    <a:lnTo>
                      <a:pt x="1396" y="5161"/>
                    </a:lnTo>
                    <a:lnTo>
                      <a:pt x="1298" y="5057"/>
                    </a:lnTo>
                    <a:lnTo>
                      <a:pt x="1207" y="4947"/>
                    </a:lnTo>
                    <a:lnTo>
                      <a:pt x="644" y="5272"/>
                    </a:lnTo>
                    <a:lnTo>
                      <a:pt x="235" y="4563"/>
                    </a:lnTo>
                    <a:lnTo>
                      <a:pt x="796" y="4238"/>
                    </a:lnTo>
                    <a:lnTo>
                      <a:pt x="750" y="4104"/>
                    </a:lnTo>
                    <a:lnTo>
                      <a:pt x="708" y="3969"/>
                    </a:lnTo>
                    <a:lnTo>
                      <a:pt x="676" y="3829"/>
                    </a:lnTo>
                    <a:lnTo>
                      <a:pt x="650" y="3688"/>
                    </a:lnTo>
                    <a:lnTo>
                      <a:pt x="0" y="3688"/>
                    </a:lnTo>
                    <a:lnTo>
                      <a:pt x="0" y="2868"/>
                    </a:lnTo>
                    <a:lnTo>
                      <a:pt x="650" y="2868"/>
                    </a:lnTo>
                    <a:lnTo>
                      <a:pt x="676" y="2727"/>
                    </a:lnTo>
                    <a:lnTo>
                      <a:pt x="708" y="2587"/>
                    </a:lnTo>
                    <a:lnTo>
                      <a:pt x="750" y="2452"/>
                    </a:lnTo>
                    <a:lnTo>
                      <a:pt x="796" y="2318"/>
                    </a:lnTo>
                    <a:lnTo>
                      <a:pt x="235" y="1993"/>
                    </a:lnTo>
                    <a:lnTo>
                      <a:pt x="644" y="1284"/>
                    </a:lnTo>
                    <a:lnTo>
                      <a:pt x="1207" y="1609"/>
                    </a:lnTo>
                    <a:lnTo>
                      <a:pt x="1298" y="1499"/>
                    </a:lnTo>
                    <a:lnTo>
                      <a:pt x="1396" y="1395"/>
                    </a:lnTo>
                    <a:lnTo>
                      <a:pt x="1500" y="1298"/>
                    </a:lnTo>
                    <a:lnTo>
                      <a:pt x="1610" y="1206"/>
                    </a:lnTo>
                    <a:lnTo>
                      <a:pt x="1284" y="644"/>
                    </a:lnTo>
                    <a:lnTo>
                      <a:pt x="1995" y="235"/>
                    </a:lnTo>
                    <a:lnTo>
                      <a:pt x="2320" y="795"/>
                    </a:lnTo>
                    <a:lnTo>
                      <a:pt x="2453" y="749"/>
                    </a:lnTo>
                    <a:lnTo>
                      <a:pt x="2589" y="708"/>
                    </a:lnTo>
                    <a:lnTo>
                      <a:pt x="2729" y="676"/>
                    </a:lnTo>
                    <a:lnTo>
                      <a:pt x="2870" y="650"/>
                    </a:lnTo>
                    <a:lnTo>
                      <a:pt x="287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9" name="Freeform 17">
                <a:extLst>
                  <a:ext uri="{FF2B5EF4-FFF2-40B4-BE49-F238E27FC236}">
                    <a16:creationId xmlns:a16="http://schemas.microsoft.com/office/drawing/2014/main" id="{268B8AC4-7302-4A42-A582-9654593D3D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7355" y="1815146"/>
                <a:ext cx="2105164" cy="2072968"/>
              </a:xfrm>
              <a:custGeom>
                <a:avLst/>
                <a:gdLst>
                  <a:gd name="T0" fmla="*/ 1617 w 3401"/>
                  <a:gd name="T1" fmla="*/ 970 h 3349"/>
                  <a:gd name="T2" fmla="*/ 1460 w 3401"/>
                  <a:gd name="T3" fmla="*/ 1007 h 3349"/>
                  <a:gd name="T4" fmla="*/ 1318 w 3401"/>
                  <a:gd name="T5" fmla="*/ 1076 h 3349"/>
                  <a:gd name="T6" fmla="*/ 1196 w 3401"/>
                  <a:gd name="T7" fmla="*/ 1173 h 3349"/>
                  <a:gd name="T8" fmla="*/ 1098 w 3401"/>
                  <a:gd name="T9" fmla="*/ 1296 h 3349"/>
                  <a:gd name="T10" fmla="*/ 1028 w 3401"/>
                  <a:gd name="T11" fmla="*/ 1437 h 3349"/>
                  <a:gd name="T12" fmla="*/ 992 w 3401"/>
                  <a:gd name="T13" fmla="*/ 1596 h 3349"/>
                  <a:gd name="T14" fmla="*/ 992 w 3401"/>
                  <a:gd name="T15" fmla="*/ 1760 h 3349"/>
                  <a:gd name="T16" fmla="*/ 1028 w 3401"/>
                  <a:gd name="T17" fmla="*/ 1918 h 3349"/>
                  <a:gd name="T18" fmla="*/ 1098 w 3401"/>
                  <a:gd name="T19" fmla="*/ 2060 h 3349"/>
                  <a:gd name="T20" fmla="*/ 1196 w 3401"/>
                  <a:gd name="T21" fmla="*/ 2182 h 3349"/>
                  <a:gd name="T22" fmla="*/ 1318 w 3401"/>
                  <a:gd name="T23" fmla="*/ 2280 h 3349"/>
                  <a:gd name="T24" fmla="*/ 1460 w 3401"/>
                  <a:gd name="T25" fmla="*/ 2348 h 3349"/>
                  <a:gd name="T26" fmla="*/ 1617 w 3401"/>
                  <a:gd name="T27" fmla="*/ 2386 h 3349"/>
                  <a:gd name="T28" fmla="*/ 1783 w 3401"/>
                  <a:gd name="T29" fmla="*/ 2386 h 3349"/>
                  <a:gd name="T30" fmla="*/ 1941 w 3401"/>
                  <a:gd name="T31" fmla="*/ 2348 h 3349"/>
                  <a:gd name="T32" fmla="*/ 2083 w 3401"/>
                  <a:gd name="T33" fmla="*/ 2280 h 3349"/>
                  <a:gd name="T34" fmla="*/ 2205 w 3401"/>
                  <a:gd name="T35" fmla="*/ 2182 h 3349"/>
                  <a:gd name="T36" fmla="*/ 2303 w 3401"/>
                  <a:gd name="T37" fmla="*/ 2060 h 3349"/>
                  <a:gd name="T38" fmla="*/ 2371 w 3401"/>
                  <a:gd name="T39" fmla="*/ 1918 h 3349"/>
                  <a:gd name="T40" fmla="*/ 2409 w 3401"/>
                  <a:gd name="T41" fmla="*/ 1760 h 3349"/>
                  <a:gd name="T42" fmla="*/ 2409 w 3401"/>
                  <a:gd name="T43" fmla="*/ 1596 h 3349"/>
                  <a:gd name="T44" fmla="*/ 2371 w 3401"/>
                  <a:gd name="T45" fmla="*/ 1437 h 3349"/>
                  <a:gd name="T46" fmla="*/ 2303 w 3401"/>
                  <a:gd name="T47" fmla="*/ 1296 h 3349"/>
                  <a:gd name="T48" fmla="*/ 2205 w 3401"/>
                  <a:gd name="T49" fmla="*/ 1173 h 3349"/>
                  <a:gd name="T50" fmla="*/ 2083 w 3401"/>
                  <a:gd name="T51" fmla="*/ 1076 h 3349"/>
                  <a:gd name="T52" fmla="*/ 1941 w 3401"/>
                  <a:gd name="T53" fmla="*/ 1007 h 3349"/>
                  <a:gd name="T54" fmla="*/ 1783 w 3401"/>
                  <a:gd name="T55" fmla="*/ 970 h 3349"/>
                  <a:gd name="T56" fmla="*/ 1421 w 3401"/>
                  <a:gd name="T57" fmla="*/ 0 h 3349"/>
                  <a:gd name="T58" fmla="*/ 1980 w 3401"/>
                  <a:gd name="T59" fmla="*/ 354 h 3349"/>
                  <a:gd name="T60" fmla="*/ 2164 w 3401"/>
                  <a:gd name="T61" fmla="*/ 406 h 3349"/>
                  <a:gd name="T62" fmla="*/ 2337 w 3401"/>
                  <a:gd name="T63" fmla="*/ 484 h 3349"/>
                  <a:gd name="T64" fmla="*/ 2992 w 3401"/>
                  <a:gd name="T65" fmla="*/ 572 h 3349"/>
                  <a:gd name="T66" fmla="*/ 2821 w 3401"/>
                  <a:gd name="T67" fmla="*/ 921 h 3349"/>
                  <a:gd name="T68" fmla="*/ 2917 w 3401"/>
                  <a:gd name="T69" fmla="*/ 1085 h 3349"/>
                  <a:gd name="T70" fmla="*/ 3303 w 3401"/>
                  <a:gd name="T71" fmla="*/ 1112 h 3349"/>
                  <a:gd name="T72" fmla="*/ 3052 w 3401"/>
                  <a:gd name="T73" fmla="*/ 1723 h 3349"/>
                  <a:gd name="T74" fmla="*/ 3033 w 3401"/>
                  <a:gd name="T75" fmla="*/ 1915 h 3349"/>
                  <a:gd name="T76" fmla="*/ 2987 w 3401"/>
                  <a:gd name="T77" fmla="*/ 2097 h 3349"/>
                  <a:gd name="T78" fmla="*/ 3013 w 3401"/>
                  <a:gd name="T79" fmla="*/ 2757 h 3349"/>
                  <a:gd name="T80" fmla="*/ 2640 w 3401"/>
                  <a:gd name="T81" fmla="*/ 2650 h 3349"/>
                  <a:gd name="T82" fmla="*/ 2495 w 3401"/>
                  <a:gd name="T83" fmla="*/ 2772 h 3349"/>
                  <a:gd name="T84" fmla="*/ 2536 w 3401"/>
                  <a:gd name="T85" fmla="*/ 3158 h 3349"/>
                  <a:gd name="T86" fmla="*/ 1890 w 3401"/>
                  <a:gd name="T87" fmla="*/ 3018 h 3349"/>
                  <a:gd name="T88" fmla="*/ 1700 w 3401"/>
                  <a:gd name="T89" fmla="*/ 3031 h 3349"/>
                  <a:gd name="T90" fmla="*/ 1509 w 3401"/>
                  <a:gd name="T91" fmla="*/ 3018 h 3349"/>
                  <a:gd name="T92" fmla="*/ 864 w 3401"/>
                  <a:gd name="T93" fmla="*/ 3158 h 3349"/>
                  <a:gd name="T94" fmla="*/ 906 w 3401"/>
                  <a:gd name="T95" fmla="*/ 2772 h 3349"/>
                  <a:gd name="T96" fmla="*/ 759 w 3401"/>
                  <a:gd name="T97" fmla="*/ 2650 h 3349"/>
                  <a:gd name="T98" fmla="*/ 388 w 3401"/>
                  <a:gd name="T99" fmla="*/ 2757 h 3349"/>
                  <a:gd name="T100" fmla="*/ 414 w 3401"/>
                  <a:gd name="T101" fmla="*/ 2097 h 3349"/>
                  <a:gd name="T102" fmla="*/ 368 w 3401"/>
                  <a:gd name="T103" fmla="*/ 1915 h 3349"/>
                  <a:gd name="T104" fmla="*/ 349 w 3401"/>
                  <a:gd name="T105" fmla="*/ 1723 h 3349"/>
                  <a:gd name="T106" fmla="*/ 96 w 3401"/>
                  <a:gd name="T107" fmla="*/ 1112 h 3349"/>
                  <a:gd name="T108" fmla="*/ 484 w 3401"/>
                  <a:gd name="T109" fmla="*/ 1085 h 3349"/>
                  <a:gd name="T110" fmla="*/ 580 w 3401"/>
                  <a:gd name="T111" fmla="*/ 921 h 3349"/>
                  <a:gd name="T112" fmla="*/ 409 w 3401"/>
                  <a:gd name="T113" fmla="*/ 572 h 3349"/>
                  <a:gd name="T114" fmla="*/ 1062 w 3401"/>
                  <a:gd name="T115" fmla="*/ 484 h 3349"/>
                  <a:gd name="T116" fmla="*/ 1237 w 3401"/>
                  <a:gd name="T117" fmla="*/ 406 h 3349"/>
                  <a:gd name="T118" fmla="*/ 1421 w 3401"/>
                  <a:gd name="T119" fmla="*/ 354 h 3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01" h="3349">
                    <a:moveTo>
                      <a:pt x="1700" y="965"/>
                    </a:moveTo>
                    <a:lnTo>
                      <a:pt x="1617" y="970"/>
                    </a:lnTo>
                    <a:lnTo>
                      <a:pt x="1537" y="984"/>
                    </a:lnTo>
                    <a:lnTo>
                      <a:pt x="1460" y="1007"/>
                    </a:lnTo>
                    <a:lnTo>
                      <a:pt x="1387" y="1038"/>
                    </a:lnTo>
                    <a:lnTo>
                      <a:pt x="1318" y="1076"/>
                    </a:lnTo>
                    <a:lnTo>
                      <a:pt x="1255" y="1121"/>
                    </a:lnTo>
                    <a:lnTo>
                      <a:pt x="1196" y="1173"/>
                    </a:lnTo>
                    <a:lnTo>
                      <a:pt x="1144" y="1232"/>
                    </a:lnTo>
                    <a:lnTo>
                      <a:pt x="1098" y="1296"/>
                    </a:lnTo>
                    <a:lnTo>
                      <a:pt x="1059" y="1364"/>
                    </a:lnTo>
                    <a:lnTo>
                      <a:pt x="1028" y="1437"/>
                    </a:lnTo>
                    <a:lnTo>
                      <a:pt x="1005" y="1514"/>
                    </a:lnTo>
                    <a:lnTo>
                      <a:pt x="992" y="1596"/>
                    </a:lnTo>
                    <a:lnTo>
                      <a:pt x="988" y="1677"/>
                    </a:lnTo>
                    <a:lnTo>
                      <a:pt x="992" y="1760"/>
                    </a:lnTo>
                    <a:lnTo>
                      <a:pt x="1005" y="1842"/>
                    </a:lnTo>
                    <a:lnTo>
                      <a:pt x="1028" y="1918"/>
                    </a:lnTo>
                    <a:lnTo>
                      <a:pt x="1059" y="1991"/>
                    </a:lnTo>
                    <a:lnTo>
                      <a:pt x="1098" y="2060"/>
                    </a:lnTo>
                    <a:lnTo>
                      <a:pt x="1144" y="2123"/>
                    </a:lnTo>
                    <a:lnTo>
                      <a:pt x="1196" y="2182"/>
                    </a:lnTo>
                    <a:lnTo>
                      <a:pt x="1255" y="2234"/>
                    </a:lnTo>
                    <a:lnTo>
                      <a:pt x="1318" y="2280"/>
                    </a:lnTo>
                    <a:lnTo>
                      <a:pt x="1387" y="2317"/>
                    </a:lnTo>
                    <a:lnTo>
                      <a:pt x="1460" y="2348"/>
                    </a:lnTo>
                    <a:lnTo>
                      <a:pt x="1537" y="2371"/>
                    </a:lnTo>
                    <a:lnTo>
                      <a:pt x="1617" y="2386"/>
                    </a:lnTo>
                    <a:lnTo>
                      <a:pt x="1700" y="2391"/>
                    </a:lnTo>
                    <a:lnTo>
                      <a:pt x="1783" y="2386"/>
                    </a:lnTo>
                    <a:lnTo>
                      <a:pt x="1864" y="2371"/>
                    </a:lnTo>
                    <a:lnTo>
                      <a:pt x="1941" y="2348"/>
                    </a:lnTo>
                    <a:lnTo>
                      <a:pt x="2014" y="2317"/>
                    </a:lnTo>
                    <a:lnTo>
                      <a:pt x="2083" y="2280"/>
                    </a:lnTo>
                    <a:lnTo>
                      <a:pt x="2146" y="2234"/>
                    </a:lnTo>
                    <a:lnTo>
                      <a:pt x="2205" y="2182"/>
                    </a:lnTo>
                    <a:lnTo>
                      <a:pt x="2257" y="2123"/>
                    </a:lnTo>
                    <a:lnTo>
                      <a:pt x="2303" y="2060"/>
                    </a:lnTo>
                    <a:lnTo>
                      <a:pt x="2340" y="1991"/>
                    </a:lnTo>
                    <a:lnTo>
                      <a:pt x="2371" y="1918"/>
                    </a:lnTo>
                    <a:lnTo>
                      <a:pt x="2394" y="1842"/>
                    </a:lnTo>
                    <a:lnTo>
                      <a:pt x="2409" y="1760"/>
                    </a:lnTo>
                    <a:lnTo>
                      <a:pt x="2413" y="1677"/>
                    </a:lnTo>
                    <a:lnTo>
                      <a:pt x="2409" y="1596"/>
                    </a:lnTo>
                    <a:lnTo>
                      <a:pt x="2394" y="1514"/>
                    </a:lnTo>
                    <a:lnTo>
                      <a:pt x="2371" y="1437"/>
                    </a:lnTo>
                    <a:lnTo>
                      <a:pt x="2340" y="1364"/>
                    </a:lnTo>
                    <a:lnTo>
                      <a:pt x="2303" y="1296"/>
                    </a:lnTo>
                    <a:lnTo>
                      <a:pt x="2257" y="1232"/>
                    </a:lnTo>
                    <a:lnTo>
                      <a:pt x="2205" y="1173"/>
                    </a:lnTo>
                    <a:lnTo>
                      <a:pt x="2146" y="1121"/>
                    </a:lnTo>
                    <a:lnTo>
                      <a:pt x="2083" y="1076"/>
                    </a:lnTo>
                    <a:lnTo>
                      <a:pt x="2014" y="1038"/>
                    </a:lnTo>
                    <a:lnTo>
                      <a:pt x="1941" y="1007"/>
                    </a:lnTo>
                    <a:lnTo>
                      <a:pt x="1864" y="984"/>
                    </a:lnTo>
                    <a:lnTo>
                      <a:pt x="1783" y="970"/>
                    </a:lnTo>
                    <a:lnTo>
                      <a:pt x="1700" y="965"/>
                    </a:lnTo>
                    <a:close/>
                    <a:moveTo>
                      <a:pt x="1421" y="0"/>
                    </a:moveTo>
                    <a:lnTo>
                      <a:pt x="1980" y="0"/>
                    </a:lnTo>
                    <a:lnTo>
                      <a:pt x="1980" y="354"/>
                    </a:lnTo>
                    <a:lnTo>
                      <a:pt x="2073" y="377"/>
                    </a:lnTo>
                    <a:lnTo>
                      <a:pt x="2164" y="406"/>
                    </a:lnTo>
                    <a:lnTo>
                      <a:pt x="2252" y="442"/>
                    </a:lnTo>
                    <a:lnTo>
                      <a:pt x="2337" y="484"/>
                    </a:lnTo>
                    <a:lnTo>
                      <a:pt x="2565" y="214"/>
                    </a:lnTo>
                    <a:lnTo>
                      <a:pt x="2992" y="572"/>
                    </a:lnTo>
                    <a:lnTo>
                      <a:pt x="2765" y="843"/>
                    </a:lnTo>
                    <a:lnTo>
                      <a:pt x="2821" y="921"/>
                    </a:lnTo>
                    <a:lnTo>
                      <a:pt x="2871" y="1001"/>
                    </a:lnTo>
                    <a:lnTo>
                      <a:pt x="2917" y="1085"/>
                    </a:lnTo>
                    <a:lnTo>
                      <a:pt x="2956" y="1173"/>
                    </a:lnTo>
                    <a:lnTo>
                      <a:pt x="3303" y="1112"/>
                    </a:lnTo>
                    <a:lnTo>
                      <a:pt x="3401" y="1661"/>
                    </a:lnTo>
                    <a:lnTo>
                      <a:pt x="3052" y="1723"/>
                    </a:lnTo>
                    <a:lnTo>
                      <a:pt x="3046" y="1820"/>
                    </a:lnTo>
                    <a:lnTo>
                      <a:pt x="3033" y="1915"/>
                    </a:lnTo>
                    <a:lnTo>
                      <a:pt x="3013" y="2008"/>
                    </a:lnTo>
                    <a:lnTo>
                      <a:pt x="2987" y="2097"/>
                    </a:lnTo>
                    <a:lnTo>
                      <a:pt x="3292" y="2275"/>
                    </a:lnTo>
                    <a:lnTo>
                      <a:pt x="3013" y="2757"/>
                    </a:lnTo>
                    <a:lnTo>
                      <a:pt x="2707" y="2581"/>
                    </a:lnTo>
                    <a:lnTo>
                      <a:pt x="2640" y="2650"/>
                    </a:lnTo>
                    <a:lnTo>
                      <a:pt x="2570" y="2713"/>
                    </a:lnTo>
                    <a:lnTo>
                      <a:pt x="2495" y="2772"/>
                    </a:lnTo>
                    <a:lnTo>
                      <a:pt x="2415" y="2826"/>
                    </a:lnTo>
                    <a:lnTo>
                      <a:pt x="2536" y="3158"/>
                    </a:lnTo>
                    <a:lnTo>
                      <a:pt x="2011" y="3349"/>
                    </a:lnTo>
                    <a:lnTo>
                      <a:pt x="1890" y="3018"/>
                    </a:lnTo>
                    <a:lnTo>
                      <a:pt x="1796" y="3028"/>
                    </a:lnTo>
                    <a:lnTo>
                      <a:pt x="1700" y="3031"/>
                    </a:lnTo>
                    <a:lnTo>
                      <a:pt x="1604" y="3028"/>
                    </a:lnTo>
                    <a:lnTo>
                      <a:pt x="1509" y="3018"/>
                    </a:lnTo>
                    <a:lnTo>
                      <a:pt x="1388" y="3349"/>
                    </a:lnTo>
                    <a:lnTo>
                      <a:pt x="864" y="3158"/>
                    </a:lnTo>
                    <a:lnTo>
                      <a:pt x="986" y="2826"/>
                    </a:lnTo>
                    <a:lnTo>
                      <a:pt x="906" y="2772"/>
                    </a:lnTo>
                    <a:lnTo>
                      <a:pt x="831" y="2713"/>
                    </a:lnTo>
                    <a:lnTo>
                      <a:pt x="759" y="2650"/>
                    </a:lnTo>
                    <a:lnTo>
                      <a:pt x="694" y="2581"/>
                    </a:lnTo>
                    <a:lnTo>
                      <a:pt x="388" y="2757"/>
                    </a:lnTo>
                    <a:lnTo>
                      <a:pt x="108" y="2275"/>
                    </a:lnTo>
                    <a:lnTo>
                      <a:pt x="414" y="2097"/>
                    </a:lnTo>
                    <a:lnTo>
                      <a:pt x="388" y="2008"/>
                    </a:lnTo>
                    <a:lnTo>
                      <a:pt x="368" y="1915"/>
                    </a:lnTo>
                    <a:lnTo>
                      <a:pt x="355" y="1820"/>
                    </a:lnTo>
                    <a:lnTo>
                      <a:pt x="349" y="1723"/>
                    </a:lnTo>
                    <a:lnTo>
                      <a:pt x="0" y="1661"/>
                    </a:lnTo>
                    <a:lnTo>
                      <a:pt x="96" y="1112"/>
                    </a:lnTo>
                    <a:lnTo>
                      <a:pt x="445" y="1173"/>
                    </a:lnTo>
                    <a:lnTo>
                      <a:pt x="484" y="1085"/>
                    </a:lnTo>
                    <a:lnTo>
                      <a:pt x="530" y="1001"/>
                    </a:lnTo>
                    <a:lnTo>
                      <a:pt x="580" y="921"/>
                    </a:lnTo>
                    <a:lnTo>
                      <a:pt x="636" y="843"/>
                    </a:lnTo>
                    <a:lnTo>
                      <a:pt x="409" y="572"/>
                    </a:lnTo>
                    <a:lnTo>
                      <a:pt x="836" y="214"/>
                    </a:lnTo>
                    <a:lnTo>
                      <a:pt x="1062" y="484"/>
                    </a:lnTo>
                    <a:lnTo>
                      <a:pt x="1149" y="442"/>
                    </a:lnTo>
                    <a:lnTo>
                      <a:pt x="1237" y="406"/>
                    </a:lnTo>
                    <a:lnTo>
                      <a:pt x="1328" y="377"/>
                    </a:lnTo>
                    <a:lnTo>
                      <a:pt x="1421" y="354"/>
                    </a:lnTo>
                    <a:lnTo>
                      <a:pt x="1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0" name="Freeform 18">
                <a:extLst>
                  <a:ext uri="{FF2B5EF4-FFF2-40B4-BE49-F238E27FC236}">
                    <a16:creationId xmlns:a16="http://schemas.microsoft.com/office/drawing/2014/main" id="{85E4A5D4-0D70-44BA-A2CD-FD19CDD8AD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31922" y="3330222"/>
                <a:ext cx="1492190" cy="1507050"/>
              </a:xfrm>
              <a:custGeom>
                <a:avLst/>
                <a:gdLst>
                  <a:gd name="T0" fmla="*/ 1136 w 2411"/>
                  <a:gd name="T1" fmla="*/ 712 h 2433"/>
                  <a:gd name="T2" fmla="*/ 1004 w 2411"/>
                  <a:gd name="T3" fmla="*/ 748 h 2433"/>
                  <a:gd name="T4" fmla="*/ 892 w 2411"/>
                  <a:gd name="T5" fmla="*/ 816 h 2433"/>
                  <a:gd name="T6" fmla="*/ 801 w 2411"/>
                  <a:gd name="T7" fmla="*/ 909 h 2433"/>
                  <a:gd name="T8" fmla="*/ 735 w 2411"/>
                  <a:gd name="T9" fmla="*/ 1023 h 2433"/>
                  <a:gd name="T10" fmla="*/ 701 w 2411"/>
                  <a:gd name="T11" fmla="*/ 1150 h 2433"/>
                  <a:gd name="T12" fmla="*/ 701 w 2411"/>
                  <a:gd name="T13" fmla="*/ 1287 h 2433"/>
                  <a:gd name="T14" fmla="*/ 739 w 2411"/>
                  <a:gd name="T15" fmla="*/ 1419 h 2433"/>
                  <a:gd name="T16" fmla="*/ 806 w 2411"/>
                  <a:gd name="T17" fmla="*/ 1533 h 2433"/>
                  <a:gd name="T18" fmla="*/ 900 w 2411"/>
                  <a:gd name="T19" fmla="*/ 1624 h 2433"/>
                  <a:gd name="T20" fmla="*/ 1012 w 2411"/>
                  <a:gd name="T21" fmla="*/ 1688 h 2433"/>
                  <a:gd name="T22" fmla="*/ 1141 w 2411"/>
                  <a:gd name="T23" fmla="*/ 1722 h 2433"/>
                  <a:gd name="T24" fmla="*/ 1278 w 2411"/>
                  <a:gd name="T25" fmla="*/ 1722 h 2433"/>
                  <a:gd name="T26" fmla="*/ 1408 w 2411"/>
                  <a:gd name="T27" fmla="*/ 1685 h 2433"/>
                  <a:gd name="T28" fmla="*/ 1523 w 2411"/>
                  <a:gd name="T29" fmla="*/ 1618 h 2433"/>
                  <a:gd name="T30" fmla="*/ 1614 w 2411"/>
                  <a:gd name="T31" fmla="*/ 1525 h 2433"/>
                  <a:gd name="T32" fmla="*/ 1679 w 2411"/>
                  <a:gd name="T33" fmla="*/ 1411 h 2433"/>
                  <a:gd name="T34" fmla="*/ 1713 w 2411"/>
                  <a:gd name="T35" fmla="*/ 1284 h 2433"/>
                  <a:gd name="T36" fmla="*/ 1713 w 2411"/>
                  <a:gd name="T37" fmla="*/ 1147 h 2433"/>
                  <a:gd name="T38" fmla="*/ 1676 w 2411"/>
                  <a:gd name="T39" fmla="*/ 1015 h 2433"/>
                  <a:gd name="T40" fmla="*/ 1607 w 2411"/>
                  <a:gd name="T41" fmla="*/ 901 h 2433"/>
                  <a:gd name="T42" fmla="*/ 1514 w 2411"/>
                  <a:gd name="T43" fmla="*/ 810 h 2433"/>
                  <a:gd name="T44" fmla="*/ 1400 w 2411"/>
                  <a:gd name="T45" fmla="*/ 745 h 2433"/>
                  <a:gd name="T46" fmla="*/ 1273 w 2411"/>
                  <a:gd name="T47" fmla="*/ 710 h 2433"/>
                  <a:gd name="T48" fmla="*/ 1239 w 2411"/>
                  <a:gd name="T49" fmla="*/ 0 h 2433"/>
                  <a:gd name="T50" fmla="*/ 1366 w 2411"/>
                  <a:gd name="T51" fmla="*/ 261 h 2433"/>
                  <a:gd name="T52" fmla="*/ 1540 w 2411"/>
                  <a:gd name="T53" fmla="*/ 308 h 2433"/>
                  <a:gd name="T54" fmla="*/ 2013 w 2411"/>
                  <a:gd name="T55" fmla="*/ 306 h 2433"/>
                  <a:gd name="T56" fmla="*/ 1941 w 2411"/>
                  <a:gd name="T57" fmla="*/ 586 h 2433"/>
                  <a:gd name="T58" fmla="*/ 2047 w 2411"/>
                  <a:gd name="T59" fmla="*/ 735 h 2433"/>
                  <a:gd name="T60" fmla="*/ 2411 w 2411"/>
                  <a:gd name="T61" fmla="*/ 1038 h 2433"/>
                  <a:gd name="T62" fmla="*/ 2176 w 2411"/>
                  <a:gd name="T63" fmla="*/ 1207 h 2433"/>
                  <a:gd name="T64" fmla="*/ 2160 w 2411"/>
                  <a:gd name="T65" fmla="*/ 1388 h 2433"/>
                  <a:gd name="T66" fmla="*/ 2244 w 2411"/>
                  <a:gd name="T67" fmla="*/ 1853 h 2433"/>
                  <a:gd name="T68" fmla="*/ 1956 w 2411"/>
                  <a:gd name="T69" fmla="*/ 1831 h 2433"/>
                  <a:gd name="T70" fmla="*/ 1827 w 2411"/>
                  <a:gd name="T71" fmla="*/ 1960 h 2433"/>
                  <a:gd name="T72" fmla="*/ 1593 w 2411"/>
                  <a:gd name="T73" fmla="*/ 2371 h 2433"/>
                  <a:gd name="T74" fmla="*/ 1408 w 2411"/>
                  <a:gd name="T75" fmla="*/ 2164 h 2433"/>
                  <a:gd name="T76" fmla="*/ 1272 w 2411"/>
                  <a:gd name="T77" fmla="*/ 2183 h 2433"/>
                  <a:gd name="T78" fmla="*/ 1151 w 2411"/>
                  <a:gd name="T79" fmla="*/ 2433 h 2433"/>
                  <a:gd name="T80" fmla="*/ 814 w 2411"/>
                  <a:gd name="T81" fmla="*/ 2102 h 2433"/>
                  <a:gd name="T82" fmla="*/ 656 w 2411"/>
                  <a:gd name="T83" fmla="*/ 2012 h 2433"/>
                  <a:gd name="T84" fmla="*/ 383 w 2411"/>
                  <a:gd name="T85" fmla="*/ 2113 h 2433"/>
                  <a:gd name="T86" fmla="*/ 336 w 2411"/>
                  <a:gd name="T87" fmla="*/ 1642 h 2433"/>
                  <a:gd name="T88" fmla="*/ 273 w 2411"/>
                  <a:gd name="T89" fmla="*/ 1473 h 2433"/>
                  <a:gd name="T90" fmla="*/ 0 w 2411"/>
                  <a:gd name="T91" fmla="*/ 1374 h 2433"/>
                  <a:gd name="T92" fmla="*/ 268 w 2411"/>
                  <a:gd name="T93" fmla="*/ 982 h 2433"/>
                  <a:gd name="T94" fmla="*/ 328 w 2411"/>
                  <a:gd name="T95" fmla="*/ 811 h 2433"/>
                  <a:gd name="T96" fmla="*/ 181 w 2411"/>
                  <a:gd name="T97" fmla="*/ 560 h 2433"/>
                  <a:gd name="T98" fmla="*/ 638 w 2411"/>
                  <a:gd name="T99" fmla="*/ 433 h 2433"/>
                  <a:gd name="T100" fmla="*/ 792 w 2411"/>
                  <a:gd name="T101" fmla="*/ 340 h 2433"/>
                  <a:gd name="T102" fmla="*/ 843 w 2411"/>
                  <a:gd name="T103" fmla="*/ 55 h 2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11" h="2433">
                    <a:moveTo>
                      <a:pt x="1206" y="707"/>
                    </a:moveTo>
                    <a:lnTo>
                      <a:pt x="1136" y="712"/>
                    </a:lnTo>
                    <a:lnTo>
                      <a:pt x="1068" y="725"/>
                    </a:lnTo>
                    <a:lnTo>
                      <a:pt x="1004" y="748"/>
                    </a:lnTo>
                    <a:lnTo>
                      <a:pt x="946" y="779"/>
                    </a:lnTo>
                    <a:lnTo>
                      <a:pt x="892" y="816"/>
                    </a:lnTo>
                    <a:lnTo>
                      <a:pt x="843" y="860"/>
                    </a:lnTo>
                    <a:lnTo>
                      <a:pt x="801" y="909"/>
                    </a:lnTo>
                    <a:lnTo>
                      <a:pt x="763" y="965"/>
                    </a:lnTo>
                    <a:lnTo>
                      <a:pt x="735" y="1023"/>
                    </a:lnTo>
                    <a:lnTo>
                      <a:pt x="714" y="1085"/>
                    </a:lnTo>
                    <a:lnTo>
                      <a:pt x="701" y="1150"/>
                    </a:lnTo>
                    <a:lnTo>
                      <a:pt x="696" y="1219"/>
                    </a:lnTo>
                    <a:lnTo>
                      <a:pt x="701" y="1287"/>
                    </a:lnTo>
                    <a:lnTo>
                      <a:pt x="716" y="1356"/>
                    </a:lnTo>
                    <a:lnTo>
                      <a:pt x="739" y="1419"/>
                    </a:lnTo>
                    <a:lnTo>
                      <a:pt x="768" y="1478"/>
                    </a:lnTo>
                    <a:lnTo>
                      <a:pt x="806" y="1533"/>
                    </a:lnTo>
                    <a:lnTo>
                      <a:pt x="849" y="1582"/>
                    </a:lnTo>
                    <a:lnTo>
                      <a:pt x="900" y="1624"/>
                    </a:lnTo>
                    <a:lnTo>
                      <a:pt x="954" y="1660"/>
                    </a:lnTo>
                    <a:lnTo>
                      <a:pt x="1012" y="1688"/>
                    </a:lnTo>
                    <a:lnTo>
                      <a:pt x="1076" y="1709"/>
                    </a:lnTo>
                    <a:lnTo>
                      <a:pt x="1141" y="1722"/>
                    </a:lnTo>
                    <a:lnTo>
                      <a:pt x="1208" y="1727"/>
                    </a:lnTo>
                    <a:lnTo>
                      <a:pt x="1278" y="1722"/>
                    </a:lnTo>
                    <a:lnTo>
                      <a:pt x="1345" y="1708"/>
                    </a:lnTo>
                    <a:lnTo>
                      <a:pt x="1408" y="1685"/>
                    </a:lnTo>
                    <a:lnTo>
                      <a:pt x="1469" y="1655"/>
                    </a:lnTo>
                    <a:lnTo>
                      <a:pt x="1523" y="1618"/>
                    </a:lnTo>
                    <a:lnTo>
                      <a:pt x="1571" y="1574"/>
                    </a:lnTo>
                    <a:lnTo>
                      <a:pt x="1614" y="1525"/>
                    </a:lnTo>
                    <a:lnTo>
                      <a:pt x="1650" y="1470"/>
                    </a:lnTo>
                    <a:lnTo>
                      <a:pt x="1679" y="1411"/>
                    </a:lnTo>
                    <a:lnTo>
                      <a:pt x="1700" y="1349"/>
                    </a:lnTo>
                    <a:lnTo>
                      <a:pt x="1713" y="1284"/>
                    </a:lnTo>
                    <a:lnTo>
                      <a:pt x="1718" y="1215"/>
                    </a:lnTo>
                    <a:lnTo>
                      <a:pt x="1713" y="1147"/>
                    </a:lnTo>
                    <a:lnTo>
                      <a:pt x="1699" y="1079"/>
                    </a:lnTo>
                    <a:lnTo>
                      <a:pt x="1676" y="1015"/>
                    </a:lnTo>
                    <a:lnTo>
                      <a:pt x="1645" y="955"/>
                    </a:lnTo>
                    <a:lnTo>
                      <a:pt x="1607" y="901"/>
                    </a:lnTo>
                    <a:lnTo>
                      <a:pt x="1563" y="852"/>
                    </a:lnTo>
                    <a:lnTo>
                      <a:pt x="1514" y="810"/>
                    </a:lnTo>
                    <a:lnTo>
                      <a:pt x="1461" y="774"/>
                    </a:lnTo>
                    <a:lnTo>
                      <a:pt x="1400" y="745"/>
                    </a:lnTo>
                    <a:lnTo>
                      <a:pt x="1338" y="723"/>
                    </a:lnTo>
                    <a:lnTo>
                      <a:pt x="1273" y="710"/>
                    </a:lnTo>
                    <a:lnTo>
                      <a:pt x="1206" y="707"/>
                    </a:lnTo>
                    <a:close/>
                    <a:moveTo>
                      <a:pt x="1239" y="0"/>
                    </a:moveTo>
                    <a:lnTo>
                      <a:pt x="1275" y="251"/>
                    </a:lnTo>
                    <a:lnTo>
                      <a:pt x="1366" y="261"/>
                    </a:lnTo>
                    <a:lnTo>
                      <a:pt x="1454" y="280"/>
                    </a:lnTo>
                    <a:lnTo>
                      <a:pt x="1540" y="308"/>
                    </a:lnTo>
                    <a:lnTo>
                      <a:pt x="1676" y="93"/>
                    </a:lnTo>
                    <a:lnTo>
                      <a:pt x="2013" y="306"/>
                    </a:lnTo>
                    <a:lnTo>
                      <a:pt x="1879" y="520"/>
                    </a:lnTo>
                    <a:lnTo>
                      <a:pt x="1941" y="586"/>
                    </a:lnTo>
                    <a:lnTo>
                      <a:pt x="1998" y="658"/>
                    </a:lnTo>
                    <a:lnTo>
                      <a:pt x="2047" y="735"/>
                    </a:lnTo>
                    <a:lnTo>
                      <a:pt x="2288" y="657"/>
                    </a:lnTo>
                    <a:lnTo>
                      <a:pt x="2411" y="1038"/>
                    </a:lnTo>
                    <a:lnTo>
                      <a:pt x="2169" y="1114"/>
                    </a:lnTo>
                    <a:lnTo>
                      <a:pt x="2176" y="1207"/>
                    </a:lnTo>
                    <a:lnTo>
                      <a:pt x="2173" y="1299"/>
                    </a:lnTo>
                    <a:lnTo>
                      <a:pt x="2160" y="1388"/>
                    </a:lnTo>
                    <a:lnTo>
                      <a:pt x="2394" y="1483"/>
                    </a:lnTo>
                    <a:lnTo>
                      <a:pt x="2244" y="1853"/>
                    </a:lnTo>
                    <a:lnTo>
                      <a:pt x="2010" y="1758"/>
                    </a:lnTo>
                    <a:lnTo>
                      <a:pt x="1956" y="1831"/>
                    </a:lnTo>
                    <a:lnTo>
                      <a:pt x="1894" y="1898"/>
                    </a:lnTo>
                    <a:lnTo>
                      <a:pt x="1827" y="1960"/>
                    </a:lnTo>
                    <a:lnTo>
                      <a:pt x="1946" y="2183"/>
                    </a:lnTo>
                    <a:lnTo>
                      <a:pt x="1593" y="2371"/>
                    </a:lnTo>
                    <a:lnTo>
                      <a:pt x="1474" y="2148"/>
                    </a:lnTo>
                    <a:lnTo>
                      <a:pt x="1408" y="2164"/>
                    </a:lnTo>
                    <a:lnTo>
                      <a:pt x="1340" y="2177"/>
                    </a:lnTo>
                    <a:lnTo>
                      <a:pt x="1272" y="2183"/>
                    </a:lnTo>
                    <a:lnTo>
                      <a:pt x="1205" y="2185"/>
                    </a:lnTo>
                    <a:lnTo>
                      <a:pt x="1151" y="2433"/>
                    </a:lnTo>
                    <a:lnTo>
                      <a:pt x="760" y="2350"/>
                    </a:lnTo>
                    <a:lnTo>
                      <a:pt x="814" y="2102"/>
                    </a:lnTo>
                    <a:lnTo>
                      <a:pt x="732" y="2061"/>
                    </a:lnTo>
                    <a:lnTo>
                      <a:pt x="656" y="2012"/>
                    </a:lnTo>
                    <a:lnTo>
                      <a:pt x="582" y="1957"/>
                    </a:lnTo>
                    <a:lnTo>
                      <a:pt x="383" y="2113"/>
                    </a:lnTo>
                    <a:lnTo>
                      <a:pt x="137" y="1797"/>
                    </a:lnTo>
                    <a:lnTo>
                      <a:pt x="336" y="1642"/>
                    </a:lnTo>
                    <a:lnTo>
                      <a:pt x="300" y="1559"/>
                    </a:lnTo>
                    <a:lnTo>
                      <a:pt x="273" y="1473"/>
                    </a:lnTo>
                    <a:lnTo>
                      <a:pt x="253" y="1382"/>
                    </a:lnTo>
                    <a:lnTo>
                      <a:pt x="0" y="1374"/>
                    </a:lnTo>
                    <a:lnTo>
                      <a:pt x="14" y="974"/>
                    </a:lnTo>
                    <a:lnTo>
                      <a:pt x="268" y="982"/>
                    </a:lnTo>
                    <a:lnTo>
                      <a:pt x="294" y="896"/>
                    </a:lnTo>
                    <a:lnTo>
                      <a:pt x="328" y="811"/>
                    </a:lnTo>
                    <a:lnTo>
                      <a:pt x="370" y="730"/>
                    </a:lnTo>
                    <a:lnTo>
                      <a:pt x="181" y="560"/>
                    </a:lnTo>
                    <a:lnTo>
                      <a:pt x="450" y="264"/>
                    </a:lnTo>
                    <a:lnTo>
                      <a:pt x="638" y="433"/>
                    </a:lnTo>
                    <a:lnTo>
                      <a:pt x="713" y="384"/>
                    </a:lnTo>
                    <a:lnTo>
                      <a:pt x="792" y="340"/>
                    </a:lnTo>
                    <a:lnTo>
                      <a:pt x="879" y="306"/>
                    </a:lnTo>
                    <a:lnTo>
                      <a:pt x="843" y="55"/>
                    </a:lnTo>
                    <a:lnTo>
                      <a:pt x="1239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1" name="Freeform 19">
                <a:extLst>
                  <a:ext uri="{FF2B5EF4-FFF2-40B4-BE49-F238E27FC236}">
                    <a16:creationId xmlns:a16="http://schemas.microsoft.com/office/drawing/2014/main" id="{8A62C70A-B9CA-46EF-AED8-502F451B80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07586" y="2383490"/>
                <a:ext cx="1029103" cy="1041021"/>
              </a:xfrm>
              <a:custGeom>
                <a:avLst/>
                <a:gdLst>
                  <a:gd name="T0" fmla="*/ 869 w 1902"/>
                  <a:gd name="T1" fmla="*/ 565 h 1921"/>
                  <a:gd name="T2" fmla="*/ 760 w 1902"/>
                  <a:gd name="T3" fmla="*/ 606 h 1921"/>
                  <a:gd name="T4" fmla="*/ 665 w 1902"/>
                  <a:gd name="T5" fmla="*/ 676 h 1921"/>
                  <a:gd name="T6" fmla="*/ 597 w 1902"/>
                  <a:gd name="T7" fmla="*/ 767 h 1921"/>
                  <a:gd name="T8" fmla="*/ 558 w 1902"/>
                  <a:gd name="T9" fmla="*/ 872 h 1921"/>
                  <a:gd name="T10" fmla="*/ 548 w 1902"/>
                  <a:gd name="T11" fmla="*/ 984 h 1921"/>
                  <a:gd name="T12" fmla="*/ 571 w 1902"/>
                  <a:gd name="T13" fmla="*/ 1097 h 1921"/>
                  <a:gd name="T14" fmla="*/ 628 w 1902"/>
                  <a:gd name="T15" fmla="*/ 1203 h 1921"/>
                  <a:gd name="T16" fmla="*/ 709 w 1902"/>
                  <a:gd name="T17" fmla="*/ 1284 h 1921"/>
                  <a:gd name="T18" fmla="*/ 809 w 1902"/>
                  <a:gd name="T19" fmla="*/ 1338 h 1921"/>
                  <a:gd name="T20" fmla="*/ 918 w 1902"/>
                  <a:gd name="T21" fmla="*/ 1362 h 1921"/>
                  <a:gd name="T22" fmla="*/ 1030 w 1902"/>
                  <a:gd name="T23" fmla="*/ 1356 h 1921"/>
                  <a:gd name="T24" fmla="*/ 1141 w 1902"/>
                  <a:gd name="T25" fmla="*/ 1315 h 1921"/>
                  <a:gd name="T26" fmla="*/ 1235 w 1902"/>
                  <a:gd name="T27" fmla="*/ 1245 h 1921"/>
                  <a:gd name="T28" fmla="*/ 1304 w 1902"/>
                  <a:gd name="T29" fmla="*/ 1154 h 1921"/>
                  <a:gd name="T30" fmla="*/ 1343 w 1902"/>
                  <a:gd name="T31" fmla="*/ 1049 h 1921"/>
                  <a:gd name="T32" fmla="*/ 1353 w 1902"/>
                  <a:gd name="T33" fmla="*/ 937 h 1921"/>
                  <a:gd name="T34" fmla="*/ 1330 w 1902"/>
                  <a:gd name="T35" fmla="*/ 824 h 1921"/>
                  <a:gd name="T36" fmla="*/ 1273 w 1902"/>
                  <a:gd name="T37" fmla="*/ 719 h 1921"/>
                  <a:gd name="T38" fmla="*/ 1191 w 1902"/>
                  <a:gd name="T39" fmla="*/ 639 h 1921"/>
                  <a:gd name="T40" fmla="*/ 1092 w 1902"/>
                  <a:gd name="T41" fmla="*/ 583 h 1921"/>
                  <a:gd name="T42" fmla="*/ 983 w 1902"/>
                  <a:gd name="T43" fmla="*/ 559 h 1921"/>
                  <a:gd name="T44" fmla="*/ 988 w 1902"/>
                  <a:gd name="T45" fmla="*/ 0 h 1921"/>
                  <a:gd name="T46" fmla="*/ 1257 w 1902"/>
                  <a:gd name="T47" fmla="*/ 261 h 1921"/>
                  <a:gd name="T48" fmla="*/ 1382 w 1902"/>
                  <a:gd name="T49" fmla="*/ 329 h 1921"/>
                  <a:gd name="T50" fmla="*/ 1596 w 1902"/>
                  <a:gd name="T51" fmla="*/ 249 h 1921"/>
                  <a:gd name="T52" fmla="*/ 1635 w 1902"/>
                  <a:gd name="T53" fmla="*/ 621 h 1921"/>
                  <a:gd name="T54" fmla="*/ 1687 w 1902"/>
                  <a:gd name="T55" fmla="*/ 756 h 1921"/>
                  <a:gd name="T56" fmla="*/ 1902 w 1902"/>
                  <a:gd name="T57" fmla="*/ 831 h 1921"/>
                  <a:gd name="T58" fmla="*/ 1693 w 1902"/>
                  <a:gd name="T59" fmla="*/ 1141 h 1921"/>
                  <a:gd name="T60" fmla="*/ 1646 w 1902"/>
                  <a:gd name="T61" fmla="*/ 1276 h 1921"/>
                  <a:gd name="T62" fmla="*/ 1763 w 1902"/>
                  <a:gd name="T63" fmla="*/ 1473 h 1921"/>
                  <a:gd name="T64" fmla="*/ 1403 w 1902"/>
                  <a:gd name="T65" fmla="*/ 1576 h 1921"/>
                  <a:gd name="T66" fmla="*/ 1312 w 1902"/>
                  <a:gd name="T67" fmla="*/ 1634 h 1921"/>
                  <a:gd name="T68" fmla="*/ 1214 w 1902"/>
                  <a:gd name="T69" fmla="*/ 1678 h 1921"/>
                  <a:gd name="T70" fmla="*/ 931 w 1902"/>
                  <a:gd name="T71" fmla="*/ 1921 h 1921"/>
                  <a:gd name="T72" fmla="*/ 830 w 1902"/>
                  <a:gd name="T73" fmla="*/ 1716 h 1921"/>
                  <a:gd name="T74" fmla="*/ 691 w 1902"/>
                  <a:gd name="T75" fmla="*/ 1680 h 1921"/>
                  <a:gd name="T76" fmla="*/ 318 w 1902"/>
                  <a:gd name="T77" fmla="*/ 1685 h 1921"/>
                  <a:gd name="T78" fmla="*/ 373 w 1902"/>
                  <a:gd name="T79" fmla="*/ 1463 h 1921"/>
                  <a:gd name="T80" fmla="*/ 289 w 1902"/>
                  <a:gd name="T81" fmla="*/ 1346 h 1921"/>
                  <a:gd name="T82" fmla="*/ 0 w 1902"/>
                  <a:gd name="T83" fmla="*/ 1108 h 1921"/>
                  <a:gd name="T84" fmla="*/ 186 w 1902"/>
                  <a:gd name="T85" fmla="*/ 974 h 1921"/>
                  <a:gd name="T86" fmla="*/ 197 w 1902"/>
                  <a:gd name="T87" fmla="*/ 831 h 1921"/>
                  <a:gd name="T88" fmla="*/ 127 w 1902"/>
                  <a:gd name="T89" fmla="*/ 464 h 1921"/>
                  <a:gd name="T90" fmla="*/ 355 w 1902"/>
                  <a:gd name="T91" fmla="*/ 481 h 1921"/>
                  <a:gd name="T92" fmla="*/ 457 w 1902"/>
                  <a:gd name="T93" fmla="*/ 376 h 1921"/>
                  <a:gd name="T94" fmla="*/ 639 w 1902"/>
                  <a:gd name="T95" fmla="*/ 50 h 1921"/>
                  <a:gd name="T96" fmla="*/ 805 w 1902"/>
                  <a:gd name="T97" fmla="*/ 210 h 1921"/>
                  <a:gd name="T98" fmla="*/ 947 w 1902"/>
                  <a:gd name="T99" fmla="*/ 196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02" h="1921">
                    <a:moveTo>
                      <a:pt x="926" y="559"/>
                    </a:moveTo>
                    <a:lnTo>
                      <a:pt x="869" y="565"/>
                    </a:lnTo>
                    <a:lnTo>
                      <a:pt x="813" y="582"/>
                    </a:lnTo>
                    <a:lnTo>
                      <a:pt x="760" y="606"/>
                    </a:lnTo>
                    <a:lnTo>
                      <a:pt x="709" y="639"/>
                    </a:lnTo>
                    <a:lnTo>
                      <a:pt x="665" y="676"/>
                    </a:lnTo>
                    <a:lnTo>
                      <a:pt x="628" y="719"/>
                    </a:lnTo>
                    <a:lnTo>
                      <a:pt x="597" y="767"/>
                    </a:lnTo>
                    <a:lnTo>
                      <a:pt x="574" y="818"/>
                    </a:lnTo>
                    <a:lnTo>
                      <a:pt x="558" y="872"/>
                    </a:lnTo>
                    <a:lnTo>
                      <a:pt x="549" y="927"/>
                    </a:lnTo>
                    <a:lnTo>
                      <a:pt x="548" y="984"/>
                    </a:lnTo>
                    <a:lnTo>
                      <a:pt x="556" y="1041"/>
                    </a:lnTo>
                    <a:lnTo>
                      <a:pt x="571" y="1097"/>
                    </a:lnTo>
                    <a:lnTo>
                      <a:pt x="595" y="1152"/>
                    </a:lnTo>
                    <a:lnTo>
                      <a:pt x="628" y="1203"/>
                    </a:lnTo>
                    <a:lnTo>
                      <a:pt x="665" y="1247"/>
                    </a:lnTo>
                    <a:lnTo>
                      <a:pt x="709" y="1284"/>
                    </a:lnTo>
                    <a:lnTo>
                      <a:pt x="756" y="1313"/>
                    </a:lnTo>
                    <a:lnTo>
                      <a:pt x="809" y="1338"/>
                    </a:lnTo>
                    <a:lnTo>
                      <a:pt x="862" y="1354"/>
                    </a:lnTo>
                    <a:lnTo>
                      <a:pt x="918" y="1362"/>
                    </a:lnTo>
                    <a:lnTo>
                      <a:pt x="975" y="1362"/>
                    </a:lnTo>
                    <a:lnTo>
                      <a:pt x="1030" y="1356"/>
                    </a:lnTo>
                    <a:lnTo>
                      <a:pt x="1087" y="1339"/>
                    </a:lnTo>
                    <a:lnTo>
                      <a:pt x="1141" y="1315"/>
                    </a:lnTo>
                    <a:lnTo>
                      <a:pt x="1191" y="1284"/>
                    </a:lnTo>
                    <a:lnTo>
                      <a:pt x="1235" y="1245"/>
                    </a:lnTo>
                    <a:lnTo>
                      <a:pt x="1273" y="1203"/>
                    </a:lnTo>
                    <a:lnTo>
                      <a:pt x="1304" y="1154"/>
                    </a:lnTo>
                    <a:lnTo>
                      <a:pt x="1327" y="1103"/>
                    </a:lnTo>
                    <a:lnTo>
                      <a:pt x="1343" y="1049"/>
                    </a:lnTo>
                    <a:lnTo>
                      <a:pt x="1351" y="994"/>
                    </a:lnTo>
                    <a:lnTo>
                      <a:pt x="1353" y="937"/>
                    </a:lnTo>
                    <a:lnTo>
                      <a:pt x="1345" y="880"/>
                    </a:lnTo>
                    <a:lnTo>
                      <a:pt x="1330" y="824"/>
                    </a:lnTo>
                    <a:lnTo>
                      <a:pt x="1306" y="769"/>
                    </a:lnTo>
                    <a:lnTo>
                      <a:pt x="1273" y="719"/>
                    </a:lnTo>
                    <a:lnTo>
                      <a:pt x="1235" y="675"/>
                    </a:lnTo>
                    <a:lnTo>
                      <a:pt x="1191" y="639"/>
                    </a:lnTo>
                    <a:lnTo>
                      <a:pt x="1144" y="608"/>
                    </a:lnTo>
                    <a:lnTo>
                      <a:pt x="1092" y="583"/>
                    </a:lnTo>
                    <a:lnTo>
                      <a:pt x="1038" y="567"/>
                    </a:lnTo>
                    <a:lnTo>
                      <a:pt x="983" y="559"/>
                    </a:lnTo>
                    <a:lnTo>
                      <a:pt x="926" y="559"/>
                    </a:lnTo>
                    <a:close/>
                    <a:moveTo>
                      <a:pt x="988" y="0"/>
                    </a:moveTo>
                    <a:lnTo>
                      <a:pt x="1297" y="65"/>
                    </a:lnTo>
                    <a:lnTo>
                      <a:pt x="1257" y="261"/>
                    </a:lnTo>
                    <a:lnTo>
                      <a:pt x="1320" y="292"/>
                    </a:lnTo>
                    <a:lnTo>
                      <a:pt x="1382" y="329"/>
                    </a:lnTo>
                    <a:lnTo>
                      <a:pt x="1439" y="373"/>
                    </a:lnTo>
                    <a:lnTo>
                      <a:pt x="1596" y="249"/>
                    </a:lnTo>
                    <a:lnTo>
                      <a:pt x="1791" y="497"/>
                    </a:lnTo>
                    <a:lnTo>
                      <a:pt x="1635" y="621"/>
                    </a:lnTo>
                    <a:lnTo>
                      <a:pt x="1664" y="688"/>
                    </a:lnTo>
                    <a:lnTo>
                      <a:pt x="1687" y="756"/>
                    </a:lnTo>
                    <a:lnTo>
                      <a:pt x="1703" y="824"/>
                    </a:lnTo>
                    <a:lnTo>
                      <a:pt x="1902" y="831"/>
                    </a:lnTo>
                    <a:lnTo>
                      <a:pt x="1892" y="1147"/>
                    </a:lnTo>
                    <a:lnTo>
                      <a:pt x="1693" y="1141"/>
                    </a:lnTo>
                    <a:lnTo>
                      <a:pt x="1672" y="1209"/>
                    </a:lnTo>
                    <a:lnTo>
                      <a:pt x="1646" y="1276"/>
                    </a:lnTo>
                    <a:lnTo>
                      <a:pt x="1614" y="1341"/>
                    </a:lnTo>
                    <a:lnTo>
                      <a:pt x="1763" y="1473"/>
                    </a:lnTo>
                    <a:lnTo>
                      <a:pt x="1553" y="1709"/>
                    </a:lnTo>
                    <a:lnTo>
                      <a:pt x="1403" y="1576"/>
                    </a:lnTo>
                    <a:lnTo>
                      <a:pt x="1359" y="1607"/>
                    </a:lnTo>
                    <a:lnTo>
                      <a:pt x="1312" y="1634"/>
                    </a:lnTo>
                    <a:lnTo>
                      <a:pt x="1263" y="1657"/>
                    </a:lnTo>
                    <a:lnTo>
                      <a:pt x="1214" y="1678"/>
                    </a:lnTo>
                    <a:lnTo>
                      <a:pt x="1244" y="1876"/>
                    </a:lnTo>
                    <a:lnTo>
                      <a:pt x="931" y="1921"/>
                    </a:lnTo>
                    <a:lnTo>
                      <a:pt x="901" y="1724"/>
                    </a:lnTo>
                    <a:lnTo>
                      <a:pt x="830" y="1716"/>
                    </a:lnTo>
                    <a:lnTo>
                      <a:pt x="760" y="1701"/>
                    </a:lnTo>
                    <a:lnTo>
                      <a:pt x="691" y="1680"/>
                    </a:lnTo>
                    <a:lnTo>
                      <a:pt x="587" y="1849"/>
                    </a:lnTo>
                    <a:lnTo>
                      <a:pt x="318" y="1685"/>
                    </a:lnTo>
                    <a:lnTo>
                      <a:pt x="422" y="1514"/>
                    </a:lnTo>
                    <a:lnTo>
                      <a:pt x="373" y="1463"/>
                    </a:lnTo>
                    <a:lnTo>
                      <a:pt x="329" y="1406"/>
                    </a:lnTo>
                    <a:lnTo>
                      <a:pt x="289" y="1346"/>
                    </a:lnTo>
                    <a:lnTo>
                      <a:pt x="100" y="1408"/>
                    </a:lnTo>
                    <a:lnTo>
                      <a:pt x="0" y="1108"/>
                    </a:lnTo>
                    <a:lnTo>
                      <a:pt x="191" y="1046"/>
                    </a:lnTo>
                    <a:lnTo>
                      <a:pt x="186" y="974"/>
                    </a:lnTo>
                    <a:lnTo>
                      <a:pt x="188" y="901"/>
                    </a:lnTo>
                    <a:lnTo>
                      <a:pt x="197" y="831"/>
                    </a:lnTo>
                    <a:lnTo>
                      <a:pt x="12" y="756"/>
                    </a:lnTo>
                    <a:lnTo>
                      <a:pt x="127" y="464"/>
                    </a:lnTo>
                    <a:lnTo>
                      <a:pt x="313" y="538"/>
                    </a:lnTo>
                    <a:lnTo>
                      <a:pt x="355" y="481"/>
                    </a:lnTo>
                    <a:lnTo>
                      <a:pt x="403" y="427"/>
                    </a:lnTo>
                    <a:lnTo>
                      <a:pt x="457" y="376"/>
                    </a:lnTo>
                    <a:lnTo>
                      <a:pt x="362" y="200"/>
                    </a:lnTo>
                    <a:lnTo>
                      <a:pt x="639" y="50"/>
                    </a:lnTo>
                    <a:lnTo>
                      <a:pt x="734" y="226"/>
                    </a:lnTo>
                    <a:lnTo>
                      <a:pt x="805" y="210"/>
                    </a:lnTo>
                    <a:lnTo>
                      <a:pt x="875" y="200"/>
                    </a:lnTo>
                    <a:lnTo>
                      <a:pt x="947" y="196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2" name="Freeform 29">
                <a:extLst>
                  <a:ext uri="{FF2B5EF4-FFF2-40B4-BE49-F238E27FC236}">
                    <a16:creationId xmlns:a16="http://schemas.microsoft.com/office/drawing/2014/main" id="{E87A3C31-CE53-4ECB-A106-1A1268A36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6251" y="2826864"/>
                <a:ext cx="1701520" cy="1699718"/>
              </a:xfrm>
              <a:custGeom>
                <a:avLst/>
                <a:gdLst>
                  <a:gd name="T0" fmla="*/ 1684 w 3778"/>
                  <a:gd name="T1" fmla="*/ 1504 h 3775"/>
                  <a:gd name="T2" fmla="*/ 1503 w 3778"/>
                  <a:gd name="T3" fmla="*/ 1683 h 3775"/>
                  <a:gd name="T4" fmla="*/ 1456 w 3778"/>
                  <a:gd name="T5" fmla="*/ 1943 h 3775"/>
                  <a:gd name="T6" fmla="*/ 1563 w 3778"/>
                  <a:gd name="T7" fmla="*/ 2177 h 3775"/>
                  <a:gd name="T8" fmla="*/ 1781 w 3778"/>
                  <a:gd name="T9" fmla="*/ 2311 h 3775"/>
                  <a:gd name="T10" fmla="*/ 2046 w 3778"/>
                  <a:gd name="T11" fmla="*/ 2294 h 3775"/>
                  <a:gd name="T12" fmla="*/ 2247 w 3778"/>
                  <a:gd name="T13" fmla="*/ 2137 h 3775"/>
                  <a:gd name="T14" fmla="*/ 2325 w 3778"/>
                  <a:gd name="T15" fmla="*/ 1888 h 3775"/>
                  <a:gd name="T16" fmla="*/ 2247 w 3778"/>
                  <a:gd name="T17" fmla="*/ 1639 h 3775"/>
                  <a:gd name="T18" fmla="*/ 2046 w 3778"/>
                  <a:gd name="T19" fmla="*/ 1482 h 3775"/>
                  <a:gd name="T20" fmla="*/ 1959 w 3778"/>
                  <a:gd name="T21" fmla="*/ 1166 h 3775"/>
                  <a:gd name="T22" fmla="*/ 2274 w 3778"/>
                  <a:gd name="T23" fmla="*/ 1273 h 3775"/>
                  <a:gd name="T24" fmla="*/ 2504 w 3778"/>
                  <a:gd name="T25" fmla="*/ 1502 h 3775"/>
                  <a:gd name="T26" fmla="*/ 2611 w 3778"/>
                  <a:gd name="T27" fmla="*/ 1817 h 3775"/>
                  <a:gd name="T28" fmla="*/ 2564 w 3778"/>
                  <a:gd name="T29" fmla="*/ 2155 h 3775"/>
                  <a:gd name="T30" fmla="*/ 2379 w 3778"/>
                  <a:gd name="T31" fmla="*/ 2424 h 3775"/>
                  <a:gd name="T32" fmla="*/ 2092 w 3778"/>
                  <a:gd name="T33" fmla="*/ 2585 h 3775"/>
                  <a:gd name="T34" fmla="*/ 1751 w 3778"/>
                  <a:gd name="T35" fmla="*/ 2600 h 3775"/>
                  <a:gd name="T36" fmla="*/ 1449 w 3778"/>
                  <a:gd name="T37" fmla="*/ 2466 h 3775"/>
                  <a:gd name="T38" fmla="*/ 1240 w 3778"/>
                  <a:gd name="T39" fmla="*/ 2215 h 3775"/>
                  <a:gd name="T40" fmla="*/ 1162 w 3778"/>
                  <a:gd name="T41" fmla="*/ 1888 h 3775"/>
                  <a:gd name="T42" fmla="*/ 1240 w 3778"/>
                  <a:gd name="T43" fmla="*/ 1560 h 3775"/>
                  <a:gd name="T44" fmla="*/ 1449 w 3778"/>
                  <a:gd name="T45" fmla="*/ 1311 h 3775"/>
                  <a:gd name="T46" fmla="*/ 1751 w 3778"/>
                  <a:gd name="T47" fmla="*/ 1175 h 3775"/>
                  <a:gd name="T48" fmla="*/ 1709 w 3778"/>
                  <a:gd name="T49" fmla="*/ 740 h 3775"/>
                  <a:gd name="T50" fmla="*/ 1302 w 3778"/>
                  <a:gd name="T51" fmla="*/ 885 h 3775"/>
                  <a:gd name="T52" fmla="*/ 981 w 3778"/>
                  <a:gd name="T53" fmla="*/ 1161 h 3775"/>
                  <a:gd name="T54" fmla="*/ 780 w 3778"/>
                  <a:gd name="T55" fmla="*/ 1537 h 3775"/>
                  <a:gd name="T56" fmla="*/ 729 w 3778"/>
                  <a:gd name="T57" fmla="*/ 1978 h 3775"/>
                  <a:gd name="T58" fmla="*/ 844 w 3778"/>
                  <a:gd name="T59" fmla="*/ 2399 h 3775"/>
                  <a:gd name="T60" fmla="*/ 1097 w 3778"/>
                  <a:gd name="T61" fmla="*/ 2738 h 3775"/>
                  <a:gd name="T62" fmla="*/ 1456 w 3778"/>
                  <a:gd name="T63" fmla="*/ 2966 h 3775"/>
                  <a:gd name="T64" fmla="*/ 1889 w 3778"/>
                  <a:gd name="T65" fmla="*/ 3050 h 3775"/>
                  <a:gd name="T66" fmla="*/ 2321 w 3778"/>
                  <a:gd name="T67" fmla="*/ 2966 h 3775"/>
                  <a:gd name="T68" fmla="*/ 2680 w 3778"/>
                  <a:gd name="T69" fmla="*/ 2738 h 3775"/>
                  <a:gd name="T70" fmla="*/ 2932 w 3778"/>
                  <a:gd name="T71" fmla="*/ 2399 h 3775"/>
                  <a:gd name="T72" fmla="*/ 3047 w 3778"/>
                  <a:gd name="T73" fmla="*/ 1978 h 3775"/>
                  <a:gd name="T74" fmla="*/ 2997 w 3778"/>
                  <a:gd name="T75" fmla="*/ 1537 h 3775"/>
                  <a:gd name="T76" fmla="*/ 2795 w 3778"/>
                  <a:gd name="T77" fmla="*/ 1161 h 3775"/>
                  <a:gd name="T78" fmla="*/ 2476 w 3778"/>
                  <a:gd name="T79" fmla="*/ 885 h 3775"/>
                  <a:gd name="T80" fmla="*/ 2068 w 3778"/>
                  <a:gd name="T81" fmla="*/ 740 h 3775"/>
                  <a:gd name="T82" fmla="*/ 2193 w 3778"/>
                  <a:gd name="T83" fmla="*/ 450 h 3775"/>
                  <a:gd name="T84" fmla="*/ 2500 w 3778"/>
                  <a:gd name="T85" fmla="*/ 573 h 3775"/>
                  <a:gd name="T86" fmla="*/ 3151 w 3778"/>
                  <a:gd name="T87" fmla="*/ 437 h 3775"/>
                  <a:gd name="T88" fmla="*/ 3171 w 3778"/>
                  <a:gd name="T89" fmla="*/ 1212 h 3775"/>
                  <a:gd name="T90" fmla="*/ 3315 w 3778"/>
                  <a:gd name="T91" fmla="*/ 1620 h 3775"/>
                  <a:gd name="T92" fmla="*/ 3315 w 3778"/>
                  <a:gd name="T93" fmla="*/ 2159 h 3775"/>
                  <a:gd name="T94" fmla="*/ 3174 w 3778"/>
                  <a:gd name="T95" fmla="*/ 2558 h 3775"/>
                  <a:gd name="T96" fmla="*/ 3142 w 3778"/>
                  <a:gd name="T97" fmla="*/ 3338 h 3775"/>
                  <a:gd name="T98" fmla="*/ 2485 w 3778"/>
                  <a:gd name="T99" fmla="*/ 3208 h 3775"/>
                  <a:gd name="T100" fmla="*/ 2181 w 3778"/>
                  <a:gd name="T101" fmla="*/ 3337 h 3775"/>
                  <a:gd name="T102" fmla="*/ 1523 w 3778"/>
                  <a:gd name="T103" fmla="*/ 3292 h 3775"/>
                  <a:gd name="T104" fmla="*/ 1145 w 3778"/>
                  <a:gd name="T105" fmla="*/ 3130 h 3775"/>
                  <a:gd name="T106" fmla="*/ 650 w 3778"/>
                  <a:gd name="T107" fmla="*/ 2708 h 3775"/>
                  <a:gd name="T108" fmla="*/ 535 w 3778"/>
                  <a:gd name="T109" fmla="*/ 2407 h 3775"/>
                  <a:gd name="T110" fmla="*/ 0 w 3778"/>
                  <a:gd name="T111" fmla="*/ 2027 h 3775"/>
                  <a:gd name="T112" fmla="*/ 508 w 3778"/>
                  <a:gd name="T113" fmla="*/ 1439 h 3775"/>
                  <a:gd name="T114" fmla="*/ 697 w 3778"/>
                  <a:gd name="T115" fmla="*/ 1063 h 3775"/>
                  <a:gd name="T116" fmla="*/ 1066 w 3778"/>
                  <a:gd name="T117" fmla="*/ 696 h 3775"/>
                  <a:gd name="T118" fmla="*/ 1434 w 3778"/>
                  <a:gd name="T119" fmla="*/ 509 h 3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78" h="3775">
                    <a:moveTo>
                      <a:pt x="1889" y="1452"/>
                    </a:moveTo>
                    <a:lnTo>
                      <a:pt x="1834" y="1455"/>
                    </a:lnTo>
                    <a:lnTo>
                      <a:pt x="1781" y="1466"/>
                    </a:lnTo>
                    <a:lnTo>
                      <a:pt x="1731" y="1482"/>
                    </a:lnTo>
                    <a:lnTo>
                      <a:pt x="1684" y="1504"/>
                    </a:lnTo>
                    <a:lnTo>
                      <a:pt x="1639" y="1530"/>
                    </a:lnTo>
                    <a:lnTo>
                      <a:pt x="1599" y="1562"/>
                    </a:lnTo>
                    <a:lnTo>
                      <a:pt x="1563" y="1599"/>
                    </a:lnTo>
                    <a:lnTo>
                      <a:pt x="1531" y="1639"/>
                    </a:lnTo>
                    <a:lnTo>
                      <a:pt x="1503" y="1683"/>
                    </a:lnTo>
                    <a:lnTo>
                      <a:pt x="1482" y="1730"/>
                    </a:lnTo>
                    <a:lnTo>
                      <a:pt x="1466" y="1781"/>
                    </a:lnTo>
                    <a:lnTo>
                      <a:pt x="1456" y="1834"/>
                    </a:lnTo>
                    <a:lnTo>
                      <a:pt x="1453" y="1888"/>
                    </a:lnTo>
                    <a:lnTo>
                      <a:pt x="1456" y="1943"/>
                    </a:lnTo>
                    <a:lnTo>
                      <a:pt x="1466" y="1996"/>
                    </a:lnTo>
                    <a:lnTo>
                      <a:pt x="1482" y="2045"/>
                    </a:lnTo>
                    <a:lnTo>
                      <a:pt x="1503" y="2092"/>
                    </a:lnTo>
                    <a:lnTo>
                      <a:pt x="1531" y="2137"/>
                    </a:lnTo>
                    <a:lnTo>
                      <a:pt x="1563" y="2177"/>
                    </a:lnTo>
                    <a:lnTo>
                      <a:pt x="1599" y="2214"/>
                    </a:lnTo>
                    <a:lnTo>
                      <a:pt x="1639" y="2245"/>
                    </a:lnTo>
                    <a:lnTo>
                      <a:pt x="1684" y="2273"/>
                    </a:lnTo>
                    <a:lnTo>
                      <a:pt x="1731" y="2294"/>
                    </a:lnTo>
                    <a:lnTo>
                      <a:pt x="1781" y="2311"/>
                    </a:lnTo>
                    <a:lnTo>
                      <a:pt x="1834" y="2320"/>
                    </a:lnTo>
                    <a:lnTo>
                      <a:pt x="1889" y="2323"/>
                    </a:lnTo>
                    <a:lnTo>
                      <a:pt x="1943" y="2320"/>
                    </a:lnTo>
                    <a:lnTo>
                      <a:pt x="1996" y="2311"/>
                    </a:lnTo>
                    <a:lnTo>
                      <a:pt x="2046" y="2294"/>
                    </a:lnTo>
                    <a:lnTo>
                      <a:pt x="2094" y="2273"/>
                    </a:lnTo>
                    <a:lnTo>
                      <a:pt x="2137" y="2245"/>
                    </a:lnTo>
                    <a:lnTo>
                      <a:pt x="2178" y="2214"/>
                    </a:lnTo>
                    <a:lnTo>
                      <a:pt x="2214" y="2177"/>
                    </a:lnTo>
                    <a:lnTo>
                      <a:pt x="2247" y="2137"/>
                    </a:lnTo>
                    <a:lnTo>
                      <a:pt x="2273" y="2092"/>
                    </a:lnTo>
                    <a:lnTo>
                      <a:pt x="2295" y="2045"/>
                    </a:lnTo>
                    <a:lnTo>
                      <a:pt x="2311" y="1996"/>
                    </a:lnTo>
                    <a:lnTo>
                      <a:pt x="2321" y="1943"/>
                    </a:lnTo>
                    <a:lnTo>
                      <a:pt x="2325" y="1888"/>
                    </a:lnTo>
                    <a:lnTo>
                      <a:pt x="2321" y="1834"/>
                    </a:lnTo>
                    <a:lnTo>
                      <a:pt x="2311" y="1781"/>
                    </a:lnTo>
                    <a:lnTo>
                      <a:pt x="2295" y="1730"/>
                    </a:lnTo>
                    <a:lnTo>
                      <a:pt x="2273" y="1683"/>
                    </a:lnTo>
                    <a:lnTo>
                      <a:pt x="2247" y="1639"/>
                    </a:lnTo>
                    <a:lnTo>
                      <a:pt x="2214" y="1599"/>
                    </a:lnTo>
                    <a:lnTo>
                      <a:pt x="2178" y="1562"/>
                    </a:lnTo>
                    <a:lnTo>
                      <a:pt x="2137" y="1530"/>
                    </a:lnTo>
                    <a:lnTo>
                      <a:pt x="2094" y="1504"/>
                    </a:lnTo>
                    <a:lnTo>
                      <a:pt x="2046" y="1482"/>
                    </a:lnTo>
                    <a:lnTo>
                      <a:pt x="1996" y="1466"/>
                    </a:lnTo>
                    <a:lnTo>
                      <a:pt x="1943" y="1455"/>
                    </a:lnTo>
                    <a:lnTo>
                      <a:pt x="1889" y="1452"/>
                    </a:lnTo>
                    <a:close/>
                    <a:moveTo>
                      <a:pt x="1889" y="1162"/>
                    </a:moveTo>
                    <a:lnTo>
                      <a:pt x="1959" y="1166"/>
                    </a:lnTo>
                    <a:lnTo>
                      <a:pt x="2027" y="1175"/>
                    </a:lnTo>
                    <a:lnTo>
                      <a:pt x="2092" y="1191"/>
                    </a:lnTo>
                    <a:lnTo>
                      <a:pt x="2156" y="1213"/>
                    </a:lnTo>
                    <a:lnTo>
                      <a:pt x="2217" y="1240"/>
                    </a:lnTo>
                    <a:lnTo>
                      <a:pt x="2274" y="1273"/>
                    </a:lnTo>
                    <a:lnTo>
                      <a:pt x="2328" y="1311"/>
                    </a:lnTo>
                    <a:lnTo>
                      <a:pt x="2379" y="1352"/>
                    </a:lnTo>
                    <a:lnTo>
                      <a:pt x="2425" y="1398"/>
                    </a:lnTo>
                    <a:lnTo>
                      <a:pt x="2467" y="1448"/>
                    </a:lnTo>
                    <a:lnTo>
                      <a:pt x="2504" y="1502"/>
                    </a:lnTo>
                    <a:lnTo>
                      <a:pt x="2536" y="1560"/>
                    </a:lnTo>
                    <a:lnTo>
                      <a:pt x="2564" y="1621"/>
                    </a:lnTo>
                    <a:lnTo>
                      <a:pt x="2586" y="1684"/>
                    </a:lnTo>
                    <a:lnTo>
                      <a:pt x="2602" y="1750"/>
                    </a:lnTo>
                    <a:lnTo>
                      <a:pt x="2611" y="1817"/>
                    </a:lnTo>
                    <a:lnTo>
                      <a:pt x="2615" y="1888"/>
                    </a:lnTo>
                    <a:lnTo>
                      <a:pt x="2611" y="1958"/>
                    </a:lnTo>
                    <a:lnTo>
                      <a:pt x="2602" y="2025"/>
                    </a:lnTo>
                    <a:lnTo>
                      <a:pt x="2586" y="2092"/>
                    </a:lnTo>
                    <a:lnTo>
                      <a:pt x="2564" y="2155"/>
                    </a:lnTo>
                    <a:lnTo>
                      <a:pt x="2536" y="2215"/>
                    </a:lnTo>
                    <a:lnTo>
                      <a:pt x="2504" y="2273"/>
                    </a:lnTo>
                    <a:lnTo>
                      <a:pt x="2467" y="2327"/>
                    </a:lnTo>
                    <a:lnTo>
                      <a:pt x="2425" y="2377"/>
                    </a:lnTo>
                    <a:lnTo>
                      <a:pt x="2379" y="2424"/>
                    </a:lnTo>
                    <a:lnTo>
                      <a:pt x="2328" y="2466"/>
                    </a:lnTo>
                    <a:lnTo>
                      <a:pt x="2274" y="2504"/>
                    </a:lnTo>
                    <a:lnTo>
                      <a:pt x="2217" y="2536"/>
                    </a:lnTo>
                    <a:lnTo>
                      <a:pt x="2156" y="2563"/>
                    </a:lnTo>
                    <a:lnTo>
                      <a:pt x="2092" y="2585"/>
                    </a:lnTo>
                    <a:lnTo>
                      <a:pt x="2027" y="2600"/>
                    </a:lnTo>
                    <a:lnTo>
                      <a:pt x="1959" y="2611"/>
                    </a:lnTo>
                    <a:lnTo>
                      <a:pt x="1889" y="2614"/>
                    </a:lnTo>
                    <a:lnTo>
                      <a:pt x="1819" y="2611"/>
                    </a:lnTo>
                    <a:lnTo>
                      <a:pt x="1751" y="2600"/>
                    </a:lnTo>
                    <a:lnTo>
                      <a:pt x="1684" y="2585"/>
                    </a:lnTo>
                    <a:lnTo>
                      <a:pt x="1621" y="2563"/>
                    </a:lnTo>
                    <a:lnTo>
                      <a:pt x="1561" y="2536"/>
                    </a:lnTo>
                    <a:lnTo>
                      <a:pt x="1503" y="2504"/>
                    </a:lnTo>
                    <a:lnTo>
                      <a:pt x="1449" y="2466"/>
                    </a:lnTo>
                    <a:lnTo>
                      <a:pt x="1399" y="2424"/>
                    </a:lnTo>
                    <a:lnTo>
                      <a:pt x="1353" y="2377"/>
                    </a:lnTo>
                    <a:lnTo>
                      <a:pt x="1310" y="2327"/>
                    </a:lnTo>
                    <a:lnTo>
                      <a:pt x="1272" y="2273"/>
                    </a:lnTo>
                    <a:lnTo>
                      <a:pt x="1240" y="2215"/>
                    </a:lnTo>
                    <a:lnTo>
                      <a:pt x="1212" y="2155"/>
                    </a:lnTo>
                    <a:lnTo>
                      <a:pt x="1191" y="2092"/>
                    </a:lnTo>
                    <a:lnTo>
                      <a:pt x="1176" y="2025"/>
                    </a:lnTo>
                    <a:lnTo>
                      <a:pt x="1165" y="1958"/>
                    </a:lnTo>
                    <a:lnTo>
                      <a:pt x="1162" y="1888"/>
                    </a:lnTo>
                    <a:lnTo>
                      <a:pt x="1165" y="1817"/>
                    </a:lnTo>
                    <a:lnTo>
                      <a:pt x="1176" y="1750"/>
                    </a:lnTo>
                    <a:lnTo>
                      <a:pt x="1191" y="1684"/>
                    </a:lnTo>
                    <a:lnTo>
                      <a:pt x="1212" y="1621"/>
                    </a:lnTo>
                    <a:lnTo>
                      <a:pt x="1240" y="1560"/>
                    </a:lnTo>
                    <a:lnTo>
                      <a:pt x="1272" y="1502"/>
                    </a:lnTo>
                    <a:lnTo>
                      <a:pt x="1310" y="1448"/>
                    </a:lnTo>
                    <a:lnTo>
                      <a:pt x="1353" y="1398"/>
                    </a:lnTo>
                    <a:lnTo>
                      <a:pt x="1399" y="1352"/>
                    </a:lnTo>
                    <a:lnTo>
                      <a:pt x="1449" y="1311"/>
                    </a:lnTo>
                    <a:lnTo>
                      <a:pt x="1503" y="1273"/>
                    </a:lnTo>
                    <a:lnTo>
                      <a:pt x="1561" y="1240"/>
                    </a:lnTo>
                    <a:lnTo>
                      <a:pt x="1621" y="1213"/>
                    </a:lnTo>
                    <a:lnTo>
                      <a:pt x="1684" y="1191"/>
                    </a:lnTo>
                    <a:lnTo>
                      <a:pt x="1751" y="1175"/>
                    </a:lnTo>
                    <a:lnTo>
                      <a:pt x="1819" y="1166"/>
                    </a:lnTo>
                    <a:lnTo>
                      <a:pt x="1889" y="1162"/>
                    </a:lnTo>
                    <a:close/>
                    <a:moveTo>
                      <a:pt x="1889" y="727"/>
                    </a:moveTo>
                    <a:lnTo>
                      <a:pt x="1798" y="730"/>
                    </a:lnTo>
                    <a:lnTo>
                      <a:pt x="1709" y="740"/>
                    </a:lnTo>
                    <a:lnTo>
                      <a:pt x="1622" y="758"/>
                    </a:lnTo>
                    <a:lnTo>
                      <a:pt x="1538" y="781"/>
                    </a:lnTo>
                    <a:lnTo>
                      <a:pt x="1456" y="809"/>
                    </a:lnTo>
                    <a:lnTo>
                      <a:pt x="1377" y="845"/>
                    </a:lnTo>
                    <a:lnTo>
                      <a:pt x="1302" y="885"/>
                    </a:lnTo>
                    <a:lnTo>
                      <a:pt x="1230" y="931"/>
                    </a:lnTo>
                    <a:lnTo>
                      <a:pt x="1162" y="982"/>
                    </a:lnTo>
                    <a:lnTo>
                      <a:pt x="1097" y="1037"/>
                    </a:lnTo>
                    <a:lnTo>
                      <a:pt x="1038" y="1097"/>
                    </a:lnTo>
                    <a:lnTo>
                      <a:pt x="981" y="1161"/>
                    </a:lnTo>
                    <a:lnTo>
                      <a:pt x="931" y="1230"/>
                    </a:lnTo>
                    <a:lnTo>
                      <a:pt x="885" y="1301"/>
                    </a:lnTo>
                    <a:lnTo>
                      <a:pt x="844" y="1377"/>
                    </a:lnTo>
                    <a:lnTo>
                      <a:pt x="810" y="1455"/>
                    </a:lnTo>
                    <a:lnTo>
                      <a:pt x="780" y="1537"/>
                    </a:lnTo>
                    <a:lnTo>
                      <a:pt x="757" y="1622"/>
                    </a:lnTo>
                    <a:lnTo>
                      <a:pt x="740" y="1708"/>
                    </a:lnTo>
                    <a:lnTo>
                      <a:pt x="729" y="1797"/>
                    </a:lnTo>
                    <a:lnTo>
                      <a:pt x="726" y="1888"/>
                    </a:lnTo>
                    <a:lnTo>
                      <a:pt x="729" y="1978"/>
                    </a:lnTo>
                    <a:lnTo>
                      <a:pt x="740" y="2068"/>
                    </a:lnTo>
                    <a:lnTo>
                      <a:pt x="757" y="2154"/>
                    </a:lnTo>
                    <a:lnTo>
                      <a:pt x="780" y="2238"/>
                    </a:lnTo>
                    <a:lnTo>
                      <a:pt x="810" y="2320"/>
                    </a:lnTo>
                    <a:lnTo>
                      <a:pt x="844" y="2399"/>
                    </a:lnTo>
                    <a:lnTo>
                      <a:pt x="885" y="2474"/>
                    </a:lnTo>
                    <a:lnTo>
                      <a:pt x="931" y="2546"/>
                    </a:lnTo>
                    <a:lnTo>
                      <a:pt x="981" y="2614"/>
                    </a:lnTo>
                    <a:lnTo>
                      <a:pt x="1038" y="2678"/>
                    </a:lnTo>
                    <a:lnTo>
                      <a:pt x="1097" y="2738"/>
                    </a:lnTo>
                    <a:lnTo>
                      <a:pt x="1162" y="2794"/>
                    </a:lnTo>
                    <a:lnTo>
                      <a:pt x="1230" y="2845"/>
                    </a:lnTo>
                    <a:lnTo>
                      <a:pt x="1302" y="2891"/>
                    </a:lnTo>
                    <a:lnTo>
                      <a:pt x="1377" y="2931"/>
                    </a:lnTo>
                    <a:lnTo>
                      <a:pt x="1456" y="2966"/>
                    </a:lnTo>
                    <a:lnTo>
                      <a:pt x="1538" y="2996"/>
                    </a:lnTo>
                    <a:lnTo>
                      <a:pt x="1622" y="3019"/>
                    </a:lnTo>
                    <a:lnTo>
                      <a:pt x="1709" y="3036"/>
                    </a:lnTo>
                    <a:lnTo>
                      <a:pt x="1798" y="3046"/>
                    </a:lnTo>
                    <a:lnTo>
                      <a:pt x="1889" y="3050"/>
                    </a:lnTo>
                    <a:lnTo>
                      <a:pt x="1980" y="3046"/>
                    </a:lnTo>
                    <a:lnTo>
                      <a:pt x="2068" y="3036"/>
                    </a:lnTo>
                    <a:lnTo>
                      <a:pt x="2155" y="3019"/>
                    </a:lnTo>
                    <a:lnTo>
                      <a:pt x="2240" y="2996"/>
                    </a:lnTo>
                    <a:lnTo>
                      <a:pt x="2321" y="2966"/>
                    </a:lnTo>
                    <a:lnTo>
                      <a:pt x="2400" y="2931"/>
                    </a:lnTo>
                    <a:lnTo>
                      <a:pt x="2476" y="2891"/>
                    </a:lnTo>
                    <a:lnTo>
                      <a:pt x="2547" y="2845"/>
                    </a:lnTo>
                    <a:lnTo>
                      <a:pt x="2616" y="2794"/>
                    </a:lnTo>
                    <a:lnTo>
                      <a:pt x="2680" y="2738"/>
                    </a:lnTo>
                    <a:lnTo>
                      <a:pt x="2740" y="2678"/>
                    </a:lnTo>
                    <a:lnTo>
                      <a:pt x="2795" y="2614"/>
                    </a:lnTo>
                    <a:lnTo>
                      <a:pt x="2846" y="2546"/>
                    </a:lnTo>
                    <a:lnTo>
                      <a:pt x="2892" y="2474"/>
                    </a:lnTo>
                    <a:lnTo>
                      <a:pt x="2932" y="2399"/>
                    </a:lnTo>
                    <a:lnTo>
                      <a:pt x="2968" y="2320"/>
                    </a:lnTo>
                    <a:lnTo>
                      <a:pt x="2997" y="2238"/>
                    </a:lnTo>
                    <a:lnTo>
                      <a:pt x="3020" y="2154"/>
                    </a:lnTo>
                    <a:lnTo>
                      <a:pt x="3037" y="2068"/>
                    </a:lnTo>
                    <a:lnTo>
                      <a:pt x="3047" y="1978"/>
                    </a:lnTo>
                    <a:lnTo>
                      <a:pt x="3051" y="1888"/>
                    </a:lnTo>
                    <a:lnTo>
                      <a:pt x="3047" y="1797"/>
                    </a:lnTo>
                    <a:lnTo>
                      <a:pt x="3037" y="1708"/>
                    </a:lnTo>
                    <a:lnTo>
                      <a:pt x="3020" y="1622"/>
                    </a:lnTo>
                    <a:lnTo>
                      <a:pt x="2997" y="1537"/>
                    </a:lnTo>
                    <a:lnTo>
                      <a:pt x="2968" y="1455"/>
                    </a:lnTo>
                    <a:lnTo>
                      <a:pt x="2932" y="1377"/>
                    </a:lnTo>
                    <a:lnTo>
                      <a:pt x="2892" y="1301"/>
                    </a:lnTo>
                    <a:lnTo>
                      <a:pt x="2846" y="1230"/>
                    </a:lnTo>
                    <a:lnTo>
                      <a:pt x="2795" y="1161"/>
                    </a:lnTo>
                    <a:lnTo>
                      <a:pt x="2740" y="1097"/>
                    </a:lnTo>
                    <a:lnTo>
                      <a:pt x="2680" y="1037"/>
                    </a:lnTo>
                    <a:lnTo>
                      <a:pt x="2616" y="982"/>
                    </a:lnTo>
                    <a:lnTo>
                      <a:pt x="2547" y="931"/>
                    </a:lnTo>
                    <a:lnTo>
                      <a:pt x="2476" y="885"/>
                    </a:lnTo>
                    <a:lnTo>
                      <a:pt x="2400" y="845"/>
                    </a:lnTo>
                    <a:lnTo>
                      <a:pt x="2321" y="809"/>
                    </a:lnTo>
                    <a:lnTo>
                      <a:pt x="2240" y="781"/>
                    </a:lnTo>
                    <a:lnTo>
                      <a:pt x="2155" y="758"/>
                    </a:lnTo>
                    <a:lnTo>
                      <a:pt x="2068" y="740"/>
                    </a:lnTo>
                    <a:lnTo>
                      <a:pt x="1980" y="730"/>
                    </a:lnTo>
                    <a:lnTo>
                      <a:pt x="1889" y="727"/>
                    </a:lnTo>
                    <a:close/>
                    <a:moveTo>
                      <a:pt x="1743" y="0"/>
                    </a:moveTo>
                    <a:lnTo>
                      <a:pt x="2034" y="0"/>
                    </a:lnTo>
                    <a:lnTo>
                      <a:pt x="2193" y="450"/>
                    </a:lnTo>
                    <a:lnTo>
                      <a:pt x="2183" y="467"/>
                    </a:lnTo>
                    <a:lnTo>
                      <a:pt x="2266" y="486"/>
                    </a:lnTo>
                    <a:lnTo>
                      <a:pt x="2347" y="511"/>
                    </a:lnTo>
                    <a:lnTo>
                      <a:pt x="2425" y="539"/>
                    </a:lnTo>
                    <a:lnTo>
                      <a:pt x="2500" y="573"/>
                    </a:lnTo>
                    <a:lnTo>
                      <a:pt x="2573" y="611"/>
                    </a:lnTo>
                    <a:lnTo>
                      <a:pt x="2645" y="652"/>
                    </a:lnTo>
                    <a:lnTo>
                      <a:pt x="2714" y="697"/>
                    </a:lnTo>
                    <a:lnTo>
                      <a:pt x="2731" y="646"/>
                    </a:lnTo>
                    <a:lnTo>
                      <a:pt x="3151" y="437"/>
                    </a:lnTo>
                    <a:lnTo>
                      <a:pt x="3341" y="627"/>
                    </a:lnTo>
                    <a:lnTo>
                      <a:pt x="3122" y="1053"/>
                    </a:lnTo>
                    <a:lnTo>
                      <a:pt x="3083" y="1066"/>
                    </a:lnTo>
                    <a:lnTo>
                      <a:pt x="3129" y="1137"/>
                    </a:lnTo>
                    <a:lnTo>
                      <a:pt x="3171" y="1212"/>
                    </a:lnTo>
                    <a:lnTo>
                      <a:pt x="3209" y="1289"/>
                    </a:lnTo>
                    <a:lnTo>
                      <a:pt x="3244" y="1368"/>
                    </a:lnTo>
                    <a:lnTo>
                      <a:pt x="3273" y="1450"/>
                    </a:lnTo>
                    <a:lnTo>
                      <a:pt x="3297" y="1534"/>
                    </a:lnTo>
                    <a:lnTo>
                      <a:pt x="3315" y="1620"/>
                    </a:lnTo>
                    <a:lnTo>
                      <a:pt x="3338" y="1608"/>
                    </a:lnTo>
                    <a:lnTo>
                      <a:pt x="3778" y="1755"/>
                    </a:lnTo>
                    <a:lnTo>
                      <a:pt x="3778" y="2020"/>
                    </a:lnTo>
                    <a:lnTo>
                      <a:pt x="3328" y="2166"/>
                    </a:lnTo>
                    <a:lnTo>
                      <a:pt x="3315" y="2159"/>
                    </a:lnTo>
                    <a:lnTo>
                      <a:pt x="3296" y="2243"/>
                    </a:lnTo>
                    <a:lnTo>
                      <a:pt x="3273" y="2324"/>
                    </a:lnTo>
                    <a:lnTo>
                      <a:pt x="3244" y="2405"/>
                    </a:lnTo>
                    <a:lnTo>
                      <a:pt x="3211" y="2482"/>
                    </a:lnTo>
                    <a:lnTo>
                      <a:pt x="3174" y="2558"/>
                    </a:lnTo>
                    <a:lnTo>
                      <a:pt x="3132" y="2630"/>
                    </a:lnTo>
                    <a:lnTo>
                      <a:pt x="3087" y="2700"/>
                    </a:lnTo>
                    <a:lnTo>
                      <a:pt x="3136" y="2715"/>
                    </a:lnTo>
                    <a:lnTo>
                      <a:pt x="3341" y="3139"/>
                    </a:lnTo>
                    <a:lnTo>
                      <a:pt x="3142" y="3338"/>
                    </a:lnTo>
                    <a:lnTo>
                      <a:pt x="2710" y="3125"/>
                    </a:lnTo>
                    <a:lnTo>
                      <a:pt x="2699" y="3088"/>
                    </a:lnTo>
                    <a:lnTo>
                      <a:pt x="2630" y="3131"/>
                    </a:lnTo>
                    <a:lnTo>
                      <a:pt x="2558" y="3171"/>
                    </a:lnTo>
                    <a:lnTo>
                      <a:pt x="2485" y="3208"/>
                    </a:lnTo>
                    <a:lnTo>
                      <a:pt x="2409" y="3240"/>
                    </a:lnTo>
                    <a:lnTo>
                      <a:pt x="2331" y="3269"/>
                    </a:lnTo>
                    <a:lnTo>
                      <a:pt x="2250" y="3292"/>
                    </a:lnTo>
                    <a:lnTo>
                      <a:pt x="2167" y="3312"/>
                    </a:lnTo>
                    <a:lnTo>
                      <a:pt x="2181" y="3337"/>
                    </a:lnTo>
                    <a:lnTo>
                      <a:pt x="2027" y="3775"/>
                    </a:lnTo>
                    <a:lnTo>
                      <a:pt x="1750" y="3775"/>
                    </a:lnTo>
                    <a:lnTo>
                      <a:pt x="1598" y="3325"/>
                    </a:lnTo>
                    <a:lnTo>
                      <a:pt x="1606" y="3311"/>
                    </a:lnTo>
                    <a:lnTo>
                      <a:pt x="1523" y="3292"/>
                    </a:lnTo>
                    <a:lnTo>
                      <a:pt x="1444" y="3268"/>
                    </a:lnTo>
                    <a:lnTo>
                      <a:pt x="1365" y="3240"/>
                    </a:lnTo>
                    <a:lnTo>
                      <a:pt x="1290" y="3207"/>
                    </a:lnTo>
                    <a:lnTo>
                      <a:pt x="1216" y="3170"/>
                    </a:lnTo>
                    <a:lnTo>
                      <a:pt x="1145" y="3130"/>
                    </a:lnTo>
                    <a:lnTo>
                      <a:pt x="1076" y="3085"/>
                    </a:lnTo>
                    <a:lnTo>
                      <a:pt x="1061" y="3135"/>
                    </a:lnTo>
                    <a:lnTo>
                      <a:pt x="636" y="3338"/>
                    </a:lnTo>
                    <a:lnTo>
                      <a:pt x="437" y="3139"/>
                    </a:lnTo>
                    <a:lnTo>
                      <a:pt x="650" y="2708"/>
                    </a:lnTo>
                    <a:lnTo>
                      <a:pt x="688" y="2697"/>
                    </a:lnTo>
                    <a:lnTo>
                      <a:pt x="644" y="2629"/>
                    </a:lnTo>
                    <a:lnTo>
                      <a:pt x="604" y="2557"/>
                    </a:lnTo>
                    <a:lnTo>
                      <a:pt x="567" y="2483"/>
                    </a:lnTo>
                    <a:lnTo>
                      <a:pt x="535" y="2407"/>
                    </a:lnTo>
                    <a:lnTo>
                      <a:pt x="506" y="2329"/>
                    </a:lnTo>
                    <a:lnTo>
                      <a:pt x="483" y="2248"/>
                    </a:lnTo>
                    <a:lnTo>
                      <a:pt x="465" y="2167"/>
                    </a:lnTo>
                    <a:lnTo>
                      <a:pt x="438" y="2179"/>
                    </a:lnTo>
                    <a:lnTo>
                      <a:pt x="0" y="2027"/>
                    </a:lnTo>
                    <a:lnTo>
                      <a:pt x="0" y="1750"/>
                    </a:lnTo>
                    <a:lnTo>
                      <a:pt x="450" y="1597"/>
                    </a:lnTo>
                    <a:lnTo>
                      <a:pt x="465" y="1606"/>
                    </a:lnTo>
                    <a:lnTo>
                      <a:pt x="484" y="1522"/>
                    </a:lnTo>
                    <a:lnTo>
                      <a:pt x="508" y="1439"/>
                    </a:lnTo>
                    <a:lnTo>
                      <a:pt x="538" y="1360"/>
                    </a:lnTo>
                    <a:lnTo>
                      <a:pt x="572" y="1282"/>
                    </a:lnTo>
                    <a:lnTo>
                      <a:pt x="610" y="1207"/>
                    </a:lnTo>
                    <a:lnTo>
                      <a:pt x="652" y="1133"/>
                    </a:lnTo>
                    <a:lnTo>
                      <a:pt x="697" y="1063"/>
                    </a:lnTo>
                    <a:lnTo>
                      <a:pt x="645" y="1047"/>
                    </a:lnTo>
                    <a:lnTo>
                      <a:pt x="437" y="628"/>
                    </a:lnTo>
                    <a:lnTo>
                      <a:pt x="627" y="437"/>
                    </a:lnTo>
                    <a:lnTo>
                      <a:pt x="1054" y="655"/>
                    </a:lnTo>
                    <a:lnTo>
                      <a:pt x="1066" y="696"/>
                    </a:lnTo>
                    <a:lnTo>
                      <a:pt x="1135" y="651"/>
                    </a:lnTo>
                    <a:lnTo>
                      <a:pt x="1207" y="609"/>
                    </a:lnTo>
                    <a:lnTo>
                      <a:pt x="1280" y="571"/>
                    </a:lnTo>
                    <a:lnTo>
                      <a:pt x="1356" y="538"/>
                    </a:lnTo>
                    <a:lnTo>
                      <a:pt x="1434" y="509"/>
                    </a:lnTo>
                    <a:lnTo>
                      <a:pt x="1515" y="485"/>
                    </a:lnTo>
                    <a:lnTo>
                      <a:pt x="1597" y="466"/>
                    </a:lnTo>
                    <a:lnTo>
                      <a:pt x="1583" y="439"/>
                    </a:lnTo>
                    <a:lnTo>
                      <a:pt x="1743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3" name="Freeform 19">
                <a:extLst>
                  <a:ext uri="{FF2B5EF4-FFF2-40B4-BE49-F238E27FC236}">
                    <a16:creationId xmlns:a16="http://schemas.microsoft.com/office/drawing/2014/main" id="{94FE7269-754C-4061-8CFB-2577BAFD80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4640" y="3688545"/>
                <a:ext cx="601819" cy="608787"/>
              </a:xfrm>
              <a:custGeom>
                <a:avLst/>
                <a:gdLst>
                  <a:gd name="T0" fmla="*/ 869 w 1902"/>
                  <a:gd name="T1" fmla="*/ 565 h 1921"/>
                  <a:gd name="T2" fmla="*/ 760 w 1902"/>
                  <a:gd name="T3" fmla="*/ 606 h 1921"/>
                  <a:gd name="T4" fmla="*/ 665 w 1902"/>
                  <a:gd name="T5" fmla="*/ 676 h 1921"/>
                  <a:gd name="T6" fmla="*/ 597 w 1902"/>
                  <a:gd name="T7" fmla="*/ 767 h 1921"/>
                  <a:gd name="T8" fmla="*/ 558 w 1902"/>
                  <a:gd name="T9" fmla="*/ 872 h 1921"/>
                  <a:gd name="T10" fmla="*/ 548 w 1902"/>
                  <a:gd name="T11" fmla="*/ 984 h 1921"/>
                  <a:gd name="T12" fmla="*/ 571 w 1902"/>
                  <a:gd name="T13" fmla="*/ 1097 h 1921"/>
                  <a:gd name="T14" fmla="*/ 628 w 1902"/>
                  <a:gd name="T15" fmla="*/ 1203 h 1921"/>
                  <a:gd name="T16" fmla="*/ 709 w 1902"/>
                  <a:gd name="T17" fmla="*/ 1284 h 1921"/>
                  <a:gd name="T18" fmla="*/ 809 w 1902"/>
                  <a:gd name="T19" fmla="*/ 1338 h 1921"/>
                  <a:gd name="T20" fmla="*/ 918 w 1902"/>
                  <a:gd name="T21" fmla="*/ 1362 h 1921"/>
                  <a:gd name="T22" fmla="*/ 1030 w 1902"/>
                  <a:gd name="T23" fmla="*/ 1356 h 1921"/>
                  <a:gd name="T24" fmla="*/ 1141 w 1902"/>
                  <a:gd name="T25" fmla="*/ 1315 h 1921"/>
                  <a:gd name="T26" fmla="*/ 1235 w 1902"/>
                  <a:gd name="T27" fmla="*/ 1245 h 1921"/>
                  <a:gd name="T28" fmla="*/ 1304 w 1902"/>
                  <a:gd name="T29" fmla="*/ 1154 h 1921"/>
                  <a:gd name="T30" fmla="*/ 1343 w 1902"/>
                  <a:gd name="T31" fmla="*/ 1049 h 1921"/>
                  <a:gd name="T32" fmla="*/ 1353 w 1902"/>
                  <a:gd name="T33" fmla="*/ 937 h 1921"/>
                  <a:gd name="T34" fmla="*/ 1330 w 1902"/>
                  <a:gd name="T35" fmla="*/ 824 h 1921"/>
                  <a:gd name="T36" fmla="*/ 1273 w 1902"/>
                  <a:gd name="T37" fmla="*/ 719 h 1921"/>
                  <a:gd name="T38" fmla="*/ 1191 w 1902"/>
                  <a:gd name="T39" fmla="*/ 639 h 1921"/>
                  <a:gd name="T40" fmla="*/ 1092 w 1902"/>
                  <a:gd name="T41" fmla="*/ 583 h 1921"/>
                  <a:gd name="T42" fmla="*/ 983 w 1902"/>
                  <a:gd name="T43" fmla="*/ 559 h 1921"/>
                  <a:gd name="T44" fmla="*/ 988 w 1902"/>
                  <a:gd name="T45" fmla="*/ 0 h 1921"/>
                  <a:gd name="T46" fmla="*/ 1257 w 1902"/>
                  <a:gd name="T47" fmla="*/ 261 h 1921"/>
                  <a:gd name="T48" fmla="*/ 1382 w 1902"/>
                  <a:gd name="T49" fmla="*/ 329 h 1921"/>
                  <a:gd name="T50" fmla="*/ 1596 w 1902"/>
                  <a:gd name="T51" fmla="*/ 249 h 1921"/>
                  <a:gd name="T52" fmla="*/ 1635 w 1902"/>
                  <a:gd name="T53" fmla="*/ 621 h 1921"/>
                  <a:gd name="T54" fmla="*/ 1687 w 1902"/>
                  <a:gd name="T55" fmla="*/ 756 h 1921"/>
                  <a:gd name="T56" fmla="*/ 1902 w 1902"/>
                  <a:gd name="T57" fmla="*/ 831 h 1921"/>
                  <a:gd name="T58" fmla="*/ 1693 w 1902"/>
                  <a:gd name="T59" fmla="*/ 1141 h 1921"/>
                  <a:gd name="T60" fmla="*/ 1646 w 1902"/>
                  <a:gd name="T61" fmla="*/ 1276 h 1921"/>
                  <a:gd name="T62" fmla="*/ 1763 w 1902"/>
                  <a:gd name="T63" fmla="*/ 1473 h 1921"/>
                  <a:gd name="T64" fmla="*/ 1403 w 1902"/>
                  <a:gd name="T65" fmla="*/ 1576 h 1921"/>
                  <a:gd name="T66" fmla="*/ 1312 w 1902"/>
                  <a:gd name="T67" fmla="*/ 1634 h 1921"/>
                  <a:gd name="T68" fmla="*/ 1214 w 1902"/>
                  <a:gd name="T69" fmla="*/ 1678 h 1921"/>
                  <a:gd name="T70" fmla="*/ 931 w 1902"/>
                  <a:gd name="T71" fmla="*/ 1921 h 1921"/>
                  <a:gd name="T72" fmla="*/ 830 w 1902"/>
                  <a:gd name="T73" fmla="*/ 1716 h 1921"/>
                  <a:gd name="T74" fmla="*/ 691 w 1902"/>
                  <a:gd name="T75" fmla="*/ 1680 h 1921"/>
                  <a:gd name="T76" fmla="*/ 318 w 1902"/>
                  <a:gd name="T77" fmla="*/ 1685 h 1921"/>
                  <a:gd name="T78" fmla="*/ 373 w 1902"/>
                  <a:gd name="T79" fmla="*/ 1463 h 1921"/>
                  <a:gd name="T80" fmla="*/ 289 w 1902"/>
                  <a:gd name="T81" fmla="*/ 1346 h 1921"/>
                  <a:gd name="T82" fmla="*/ 0 w 1902"/>
                  <a:gd name="T83" fmla="*/ 1108 h 1921"/>
                  <a:gd name="T84" fmla="*/ 186 w 1902"/>
                  <a:gd name="T85" fmla="*/ 974 h 1921"/>
                  <a:gd name="T86" fmla="*/ 197 w 1902"/>
                  <a:gd name="T87" fmla="*/ 831 h 1921"/>
                  <a:gd name="T88" fmla="*/ 127 w 1902"/>
                  <a:gd name="T89" fmla="*/ 464 h 1921"/>
                  <a:gd name="T90" fmla="*/ 355 w 1902"/>
                  <a:gd name="T91" fmla="*/ 481 h 1921"/>
                  <a:gd name="T92" fmla="*/ 457 w 1902"/>
                  <a:gd name="T93" fmla="*/ 376 h 1921"/>
                  <a:gd name="T94" fmla="*/ 639 w 1902"/>
                  <a:gd name="T95" fmla="*/ 50 h 1921"/>
                  <a:gd name="T96" fmla="*/ 805 w 1902"/>
                  <a:gd name="T97" fmla="*/ 210 h 1921"/>
                  <a:gd name="T98" fmla="*/ 947 w 1902"/>
                  <a:gd name="T99" fmla="*/ 196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02" h="1921">
                    <a:moveTo>
                      <a:pt x="926" y="559"/>
                    </a:moveTo>
                    <a:lnTo>
                      <a:pt x="869" y="565"/>
                    </a:lnTo>
                    <a:lnTo>
                      <a:pt x="813" y="582"/>
                    </a:lnTo>
                    <a:lnTo>
                      <a:pt x="760" y="606"/>
                    </a:lnTo>
                    <a:lnTo>
                      <a:pt x="709" y="639"/>
                    </a:lnTo>
                    <a:lnTo>
                      <a:pt x="665" y="676"/>
                    </a:lnTo>
                    <a:lnTo>
                      <a:pt x="628" y="719"/>
                    </a:lnTo>
                    <a:lnTo>
                      <a:pt x="597" y="767"/>
                    </a:lnTo>
                    <a:lnTo>
                      <a:pt x="574" y="818"/>
                    </a:lnTo>
                    <a:lnTo>
                      <a:pt x="558" y="872"/>
                    </a:lnTo>
                    <a:lnTo>
                      <a:pt x="549" y="927"/>
                    </a:lnTo>
                    <a:lnTo>
                      <a:pt x="548" y="984"/>
                    </a:lnTo>
                    <a:lnTo>
                      <a:pt x="556" y="1041"/>
                    </a:lnTo>
                    <a:lnTo>
                      <a:pt x="571" y="1097"/>
                    </a:lnTo>
                    <a:lnTo>
                      <a:pt x="595" y="1152"/>
                    </a:lnTo>
                    <a:lnTo>
                      <a:pt x="628" y="1203"/>
                    </a:lnTo>
                    <a:lnTo>
                      <a:pt x="665" y="1247"/>
                    </a:lnTo>
                    <a:lnTo>
                      <a:pt x="709" y="1284"/>
                    </a:lnTo>
                    <a:lnTo>
                      <a:pt x="756" y="1313"/>
                    </a:lnTo>
                    <a:lnTo>
                      <a:pt x="809" y="1338"/>
                    </a:lnTo>
                    <a:lnTo>
                      <a:pt x="862" y="1354"/>
                    </a:lnTo>
                    <a:lnTo>
                      <a:pt x="918" y="1362"/>
                    </a:lnTo>
                    <a:lnTo>
                      <a:pt x="975" y="1362"/>
                    </a:lnTo>
                    <a:lnTo>
                      <a:pt x="1030" y="1356"/>
                    </a:lnTo>
                    <a:lnTo>
                      <a:pt x="1087" y="1339"/>
                    </a:lnTo>
                    <a:lnTo>
                      <a:pt x="1141" y="1315"/>
                    </a:lnTo>
                    <a:lnTo>
                      <a:pt x="1191" y="1284"/>
                    </a:lnTo>
                    <a:lnTo>
                      <a:pt x="1235" y="1245"/>
                    </a:lnTo>
                    <a:lnTo>
                      <a:pt x="1273" y="1203"/>
                    </a:lnTo>
                    <a:lnTo>
                      <a:pt x="1304" y="1154"/>
                    </a:lnTo>
                    <a:lnTo>
                      <a:pt x="1327" y="1103"/>
                    </a:lnTo>
                    <a:lnTo>
                      <a:pt x="1343" y="1049"/>
                    </a:lnTo>
                    <a:lnTo>
                      <a:pt x="1351" y="994"/>
                    </a:lnTo>
                    <a:lnTo>
                      <a:pt x="1353" y="937"/>
                    </a:lnTo>
                    <a:lnTo>
                      <a:pt x="1345" y="880"/>
                    </a:lnTo>
                    <a:lnTo>
                      <a:pt x="1330" y="824"/>
                    </a:lnTo>
                    <a:lnTo>
                      <a:pt x="1306" y="769"/>
                    </a:lnTo>
                    <a:lnTo>
                      <a:pt x="1273" y="719"/>
                    </a:lnTo>
                    <a:lnTo>
                      <a:pt x="1235" y="675"/>
                    </a:lnTo>
                    <a:lnTo>
                      <a:pt x="1191" y="639"/>
                    </a:lnTo>
                    <a:lnTo>
                      <a:pt x="1144" y="608"/>
                    </a:lnTo>
                    <a:lnTo>
                      <a:pt x="1092" y="583"/>
                    </a:lnTo>
                    <a:lnTo>
                      <a:pt x="1038" y="567"/>
                    </a:lnTo>
                    <a:lnTo>
                      <a:pt x="983" y="559"/>
                    </a:lnTo>
                    <a:lnTo>
                      <a:pt x="926" y="559"/>
                    </a:lnTo>
                    <a:close/>
                    <a:moveTo>
                      <a:pt x="988" y="0"/>
                    </a:moveTo>
                    <a:lnTo>
                      <a:pt x="1297" y="65"/>
                    </a:lnTo>
                    <a:lnTo>
                      <a:pt x="1257" y="261"/>
                    </a:lnTo>
                    <a:lnTo>
                      <a:pt x="1320" y="292"/>
                    </a:lnTo>
                    <a:lnTo>
                      <a:pt x="1382" y="329"/>
                    </a:lnTo>
                    <a:lnTo>
                      <a:pt x="1439" y="373"/>
                    </a:lnTo>
                    <a:lnTo>
                      <a:pt x="1596" y="249"/>
                    </a:lnTo>
                    <a:lnTo>
                      <a:pt x="1791" y="497"/>
                    </a:lnTo>
                    <a:lnTo>
                      <a:pt x="1635" y="621"/>
                    </a:lnTo>
                    <a:lnTo>
                      <a:pt x="1664" y="688"/>
                    </a:lnTo>
                    <a:lnTo>
                      <a:pt x="1687" y="756"/>
                    </a:lnTo>
                    <a:lnTo>
                      <a:pt x="1703" y="824"/>
                    </a:lnTo>
                    <a:lnTo>
                      <a:pt x="1902" y="831"/>
                    </a:lnTo>
                    <a:lnTo>
                      <a:pt x="1892" y="1147"/>
                    </a:lnTo>
                    <a:lnTo>
                      <a:pt x="1693" y="1141"/>
                    </a:lnTo>
                    <a:lnTo>
                      <a:pt x="1672" y="1209"/>
                    </a:lnTo>
                    <a:lnTo>
                      <a:pt x="1646" y="1276"/>
                    </a:lnTo>
                    <a:lnTo>
                      <a:pt x="1614" y="1341"/>
                    </a:lnTo>
                    <a:lnTo>
                      <a:pt x="1763" y="1473"/>
                    </a:lnTo>
                    <a:lnTo>
                      <a:pt x="1553" y="1709"/>
                    </a:lnTo>
                    <a:lnTo>
                      <a:pt x="1403" y="1576"/>
                    </a:lnTo>
                    <a:lnTo>
                      <a:pt x="1359" y="1607"/>
                    </a:lnTo>
                    <a:lnTo>
                      <a:pt x="1312" y="1634"/>
                    </a:lnTo>
                    <a:lnTo>
                      <a:pt x="1263" y="1657"/>
                    </a:lnTo>
                    <a:lnTo>
                      <a:pt x="1214" y="1678"/>
                    </a:lnTo>
                    <a:lnTo>
                      <a:pt x="1244" y="1876"/>
                    </a:lnTo>
                    <a:lnTo>
                      <a:pt x="931" y="1921"/>
                    </a:lnTo>
                    <a:lnTo>
                      <a:pt x="901" y="1724"/>
                    </a:lnTo>
                    <a:lnTo>
                      <a:pt x="830" y="1716"/>
                    </a:lnTo>
                    <a:lnTo>
                      <a:pt x="760" y="1701"/>
                    </a:lnTo>
                    <a:lnTo>
                      <a:pt x="691" y="1680"/>
                    </a:lnTo>
                    <a:lnTo>
                      <a:pt x="587" y="1849"/>
                    </a:lnTo>
                    <a:lnTo>
                      <a:pt x="318" y="1685"/>
                    </a:lnTo>
                    <a:lnTo>
                      <a:pt x="422" y="1514"/>
                    </a:lnTo>
                    <a:lnTo>
                      <a:pt x="373" y="1463"/>
                    </a:lnTo>
                    <a:lnTo>
                      <a:pt x="329" y="1406"/>
                    </a:lnTo>
                    <a:lnTo>
                      <a:pt x="289" y="1346"/>
                    </a:lnTo>
                    <a:lnTo>
                      <a:pt x="100" y="1408"/>
                    </a:lnTo>
                    <a:lnTo>
                      <a:pt x="0" y="1108"/>
                    </a:lnTo>
                    <a:lnTo>
                      <a:pt x="191" y="1046"/>
                    </a:lnTo>
                    <a:lnTo>
                      <a:pt x="186" y="974"/>
                    </a:lnTo>
                    <a:lnTo>
                      <a:pt x="188" y="901"/>
                    </a:lnTo>
                    <a:lnTo>
                      <a:pt x="197" y="831"/>
                    </a:lnTo>
                    <a:lnTo>
                      <a:pt x="12" y="756"/>
                    </a:lnTo>
                    <a:lnTo>
                      <a:pt x="127" y="464"/>
                    </a:lnTo>
                    <a:lnTo>
                      <a:pt x="313" y="538"/>
                    </a:lnTo>
                    <a:lnTo>
                      <a:pt x="355" y="481"/>
                    </a:lnTo>
                    <a:lnTo>
                      <a:pt x="403" y="427"/>
                    </a:lnTo>
                    <a:lnTo>
                      <a:pt x="457" y="376"/>
                    </a:lnTo>
                    <a:lnTo>
                      <a:pt x="362" y="200"/>
                    </a:lnTo>
                    <a:lnTo>
                      <a:pt x="639" y="50"/>
                    </a:lnTo>
                    <a:lnTo>
                      <a:pt x="734" y="226"/>
                    </a:lnTo>
                    <a:lnTo>
                      <a:pt x="805" y="210"/>
                    </a:lnTo>
                    <a:lnTo>
                      <a:pt x="875" y="200"/>
                    </a:lnTo>
                    <a:lnTo>
                      <a:pt x="947" y="196"/>
                    </a:lnTo>
                    <a:lnTo>
                      <a:pt x="988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grpSp>
            <p:nvGrpSpPr>
              <p:cNvPr id="144" name="Group 55">
                <a:extLst>
                  <a:ext uri="{FF2B5EF4-FFF2-40B4-BE49-F238E27FC236}">
                    <a16:creationId xmlns:a16="http://schemas.microsoft.com/office/drawing/2014/main" id="{2BFC9FFA-B3DF-494F-BEA1-3FFD641E6BA8}"/>
                  </a:ext>
                </a:extLst>
              </p:cNvPr>
              <p:cNvGrpSpPr/>
              <p:nvPr/>
            </p:nvGrpSpPr>
            <p:grpSpPr>
              <a:xfrm rot="1742241">
                <a:off x="4503324" y="3895991"/>
                <a:ext cx="132313" cy="653839"/>
                <a:chOff x="2585357" y="4267200"/>
                <a:chExt cx="169621" cy="838200"/>
              </a:xfrm>
            </p:grpSpPr>
            <p:sp>
              <p:nvSpPr>
                <p:cNvPr id="171" name="Rounded Rectangle 82">
                  <a:extLst>
                    <a:ext uri="{FF2B5EF4-FFF2-40B4-BE49-F238E27FC236}">
                      <a16:creationId xmlns:a16="http://schemas.microsoft.com/office/drawing/2014/main" id="{567D3E14-9CC6-4005-AD93-52C103EAC2ED}"/>
                    </a:ext>
                  </a:extLst>
                </p:cNvPr>
                <p:cNvSpPr/>
                <p:nvPr/>
              </p:nvSpPr>
              <p:spPr>
                <a:xfrm>
                  <a:off x="2585357" y="4267200"/>
                  <a:ext cx="169621" cy="8382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96273">
                    <a:lumMod val="75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Oval 83">
                  <a:extLst>
                    <a:ext uri="{FF2B5EF4-FFF2-40B4-BE49-F238E27FC236}">
                      <a16:creationId xmlns:a16="http://schemas.microsoft.com/office/drawing/2014/main" id="{7914DD57-8A3B-479A-BE66-CF805EFA8D11}"/>
                    </a:ext>
                  </a:extLst>
                </p:cNvPr>
                <p:cNvSpPr/>
                <p:nvPr/>
              </p:nvSpPr>
              <p:spPr>
                <a:xfrm>
                  <a:off x="2640430" y="4315522"/>
                  <a:ext cx="59474" cy="59474"/>
                </a:xfrm>
                <a:prstGeom prst="ellipse">
                  <a:avLst/>
                </a:prstGeom>
                <a:solidFill>
                  <a:sysClr val="window" lastClr="FFFFFF">
                    <a:lumMod val="50000"/>
                  </a:sys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45" name="Straight Connector 56">
                <a:extLst>
                  <a:ext uri="{FF2B5EF4-FFF2-40B4-BE49-F238E27FC236}">
                    <a16:creationId xmlns:a16="http://schemas.microsoft.com/office/drawing/2014/main" id="{A73EFE50-0D7C-43F4-96BB-326A3C955200}"/>
                  </a:ext>
                </a:extLst>
              </p:cNvPr>
              <p:cNvCxnSpPr/>
              <p:nvPr/>
            </p:nvCxnSpPr>
            <p:spPr>
              <a:xfrm flipV="1">
                <a:off x="5164365" y="2437485"/>
                <a:ext cx="1542310" cy="991707"/>
              </a:xfrm>
              <a:prstGeom prst="line">
                <a:avLst/>
              </a:prstGeom>
              <a:noFill/>
              <a:ln w="571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</p:cxnSp>
          <p:cxnSp>
            <p:nvCxnSpPr>
              <p:cNvPr id="146" name="Straight Connector 57">
                <a:extLst>
                  <a:ext uri="{FF2B5EF4-FFF2-40B4-BE49-F238E27FC236}">
                    <a16:creationId xmlns:a16="http://schemas.microsoft.com/office/drawing/2014/main" id="{D45684E9-DE93-4FC4-98E9-6F5A5CF53FA2}"/>
                  </a:ext>
                </a:extLst>
              </p:cNvPr>
              <p:cNvCxnSpPr/>
              <p:nvPr/>
            </p:nvCxnSpPr>
            <p:spPr>
              <a:xfrm flipV="1">
                <a:off x="5405253" y="3266515"/>
                <a:ext cx="1761299" cy="697637"/>
              </a:xfrm>
              <a:prstGeom prst="line">
                <a:avLst/>
              </a:prstGeom>
              <a:noFill/>
              <a:ln w="571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</a:ln>
              <a:effectLst/>
            </p:spPr>
          </p:cxnSp>
          <p:sp>
            <p:nvSpPr>
              <p:cNvPr id="147" name="Freeform 24">
                <a:extLst>
                  <a:ext uri="{FF2B5EF4-FFF2-40B4-BE49-F238E27FC236}">
                    <a16:creationId xmlns:a16="http://schemas.microsoft.com/office/drawing/2014/main" id="{BAF8450E-33F3-4788-9629-B6B476E1AF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28086" y="2249779"/>
                <a:ext cx="1203704" cy="1203701"/>
              </a:xfrm>
              <a:custGeom>
                <a:avLst/>
                <a:gdLst>
                  <a:gd name="T0" fmla="*/ 1666 w 4617"/>
                  <a:gd name="T1" fmla="*/ 3790 h 4617"/>
                  <a:gd name="T2" fmla="*/ 2927 w 4617"/>
                  <a:gd name="T3" fmla="*/ 3801 h 4617"/>
                  <a:gd name="T4" fmla="*/ 2889 w 4617"/>
                  <a:gd name="T5" fmla="*/ 2821 h 4617"/>
                  <a:gd name="T6" fmla="*/ 2236 w 4617"/>
                  <a:gd name="T7" fmla="*/ 3074 h 4617"/>
                  <a:gd name="T8" fmla="*/ 2132 w 4617"/>
                  <a:gd name="T9" fmla="*/ 1882 h 4617"/>
                  <a:gd name="T10" fmla="*/ 1862 w 4617"/>
                  <a:gd name="T11" fmla="*/ 2427 h 4617"/>
                  <a:gd name="T12" fmla="*/ 2369 w 4617"/>
                  <a:gd name="T13" fmla="*/ 2766 h 4617"/>
                  <a:gd name="T14" fmla="*/ 2770 w 4617"/>
                  <a:gd name="T15" fmla="*/ 2307 h 4617"/>
                  <a:gd name="T16" fmla="*/ 2363 w 4617"/>
                  <a:gd name="T17" fmla="*/ 1850 h 4617"/>
                  <a:gd name="T18" fmla="*/ 2891 w 4617"/>
                  <a:gd name="T19" fmla="*/ 1805 h 4617"/>
                  <a:gd name="T20" fmla="*/ 3044 w 4617"/>
                  <a:gd name="T21" fmla="*/ 2556 h 4617"/>
                  <a:gd name="T22" fmla="*/ 3877 w 4617"/>
                  <a:gd name="T23" fmla="*/ 1918 h 4617"/>
                  <a:gd name="T24" fmla="*/ 3086 w 4617"/>
                  <a:gd name="T25" fmla="*/ 894 h 4617"/>
                  <a:gd name="T26" fmla="*/ 1678 w 4617"/>
                  <a:gd name="T27" fmla="*/ 821 h 4617"/>
                  <a:gd name="T28" fmla="*/ 821 w 4617"/>
                  <a:gd name="T29" fmla="*/ 1678 h 4617"/>
                  <a:gd name="T30" fmla="*/ 797 w 4617"/>
                  <a:gd name="T31" fmla="*/ 2881 h 4617"/>
                  <a:gd name="T32" fmla="*/ 1619 w 4617"/>
                  <a:gd name="T33" fmla="*/ 1967 h 4617"/>
                  <a:gd name="T34" fmla="*/ 2155 w 4617"/>
                  <a:gd name="T35" fmla="*/ 1539 h 4617"/>
                  <a:gd name="T36" fmla="*/ 2623 w 4617"/>
                  <a:gd name="T37" fmla="*/ 411 h 4617"/>
                  <a:gd name="T38" fmla="*/ 2952 w 4617"/>
                  <a:gd name="T39" fmla="*/ 115 h 4617"/>
                  <a:gd name="T40" fmla="*/ 3358 w 4617"/>
                  <a:gd name="T41" fmla="*/ 337 h 4617"/>
                  <a:gd name="T42" fmla="*/ 3491 w 4617"/>
                  <a:gd name="T43" fmla="*/ 414 h 4617"/>
                  <a:gd name="T44" fmla="*/ 3887 w 4617"/>
                  <a:gd name="T45" fmla="*/ 653 h 4617"/>
                  <a:gd name="T46" fmla="*/ 3722 w 4617"/>
                  <a:gd name="T47" fmla="*/ 1003 h 4617"/>
                  <a:gd name="T48" fmla="*/ 4308 w 4617"/>
                  <a:gd name="T49" fmla="*/ 1154 h 4617"/>
                  <a:gd name="T50" fmla="*/ 4146 w 4617"/>
                  <a:gd name="T51" fmla="*/ 1738 h 4617"/>
                  <a:gd name="T52" fmla="*/ 4530 w 4617"/>
                  <a:gd name="T53" fmla="*/ 1770 h 4617"/>
                  <a:gd name="T54" fmla="*/ 4564 w 4617"/>
                  <a:gd name="T55" fmla="*/ 2236 h 4617"/>
                  <a:gd name="T56" fmla="*/ 4231 w 4617"/>
                  <a:gd name="T57" fmla="*/ 2385 h 4617"/>
                  <a:gd name="T58" fmla="*/ 4530 w 4617"/>
                  <a:gd name="T59" fmla="*/ 2925 h 4617"/>
                  <a:gd name="T60" fmla="*/ 4011 w 4617"/>
                  <a:gd name="T61" fmla="*/ 3203 h 4617"/>
                  <a:gd name="T62" fmla="*/ 4241 w 4617"/>
                  <a:gd name="T63" fmla="*/ 3501 h 4617"/>
                  <a:gd name="T64" fmla="*/ 3954 w 4617"/>
                  <a:gd name="T65" fmla="*/ 3849 h 4617"/>
                  <a:gd name="T66" fmla="*/ 3614 w 4617"/>
                  <a:gd name="T67" fmla="*/ 3723 h 4617"/>
                  <a:gd name="T68" fmla="*/ 3480 w 4617"/>
                  <a:gd name="T69" fmla="*/ 4295 h 4617"/>
                  <a:gd name="T70" fmla="*/ 2879 w 4617"/>
                  <a:gd name="T71" fmla="*/ 4146 h 4617"/>
                  <a:gd name="T72" fmla="*/ 2867 w 4617"/>
                  <a:gd name="T73" fmla="*/ 4539 h 4617"/>
                  <a:gd name="T74" fmla="*/ 2385 w 4617"/>
                  <a:gd name="T75" fmla="*/ 4232 h 4617"/>
                  <a:gd name="T76" fmla="*/ 2232 w 4617"/>
                  <a:gd name="T77" fmla="*/ 4232 h 4617"/>
                  <a:gd name="T78" fmla="*/ 1731 w 4617"/>
                  <a:gd name="T79" fmla="*/ 4540 h 4617"/>
                  <a:gd name="T80" fmla="*/ 1627 w 4617"/>
                  <a:gd name="T81" fmla="*/ 4106 h 4617"/>
                  <a:gd name="T82" fmla="*/ 1137 w 4617"/>
                  <a:gd name="T83" fmla="*/ 4295 h 4617"/>
                  <a:gd name="T84" fmla="*/ 1003 w 4617"/>
                  <a:gd name="T85" fmla="*/ 3723 h 4617"/>
                  <a:gd name="T86" fmla="*/ 656 w 4617"/>
                  <a:gd name="T87" fmla="*/ 3867 h 4617"/>
                  <a:gd name="T88" fmla="*/ 396 w 4617"/>
                  <a:gd name="T89" fmla="*/ 3499 h 4617"/>
                  <a:gd name="T90" fmla="*/ 604 w 4617"/>
                  <a:gd name="T91" fmla="*/ 3204 h 4617"/>
                  <a:gd name="T92" fmla="*/ 115 w 4617"/>
                  <a:gd name="T93" fmla="*/ 2953 h 4617"/>
                  <a:gd name="T94" fmla="*/ 409 w 4617"/>
                  <a:gd name="T95" fmla="*/ 2616 h 4617"/>
                  <a:gd name="T96" fmla="*/ 15 w 4617"/>
                  <a:gd name="T97" fmla="*/ 2264 h 4617"/>
                  <a:gd name="T98" fmla="*/ 98 w 4617"/>
                  <a:gd name="T99" fmla="*/ 1785 h 4617"/>
                  <a:gd name="T100" fmla="*/ 471 w 4617"/>
                  <a:gd name="T101" fmla="*/ 1736 h 4617"/>
                  <a:gd name="T102" fmla="*/ 301 w 4617"/>
                  <a:gd name="T103" fmla="*/ 1174 h 4617"/>
                  <a:gd name="T104" fmla="*/ 817 w 4617"/>
                  <a:gd name="T105" fmla="*/ 1091 h 4617"/>
                  <a:gd name="T106" fmla="*/ 711 w 4617"/>
                  <a:gd name="T107" fmla="*/ 656 h 4617"/>
                  <a:gd name="T108" fmla="*/ 1280 w 4617"/>
                  <a:gd name="T109" fmla="*/ 681 h 4617"/>
                  <a:gd name="T110" fmla="*/ 1247 w 4617"/>
                  <a:gd name="T111" fmla="*/ 320 h 4617"/>
                  <a:gd name="T112" fmla="*/ 1657 w 4617"/>
                  <a:gd name="T113" fmla="*/ 133 h 4617"/>
                  <a:gd name="T114" fmla="*/ 1885 w 4617"/>
                  <a:gd name="T115" fmla="*/ 432 h 4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617" h="4617">
                    <a:moveTo>
                      <a:pt x="1733" y="2816"/>
                    </a:moveTo>
                    <a:lnTo>
                      <a:pt x="1726" y="2822"/>
                    </a:lnTo>
                    <a:lnTo>
                      <a:pt x="1719" y="2826"/>
                    </a:lnTo>
                    <a:lnTo>
                      <a:pt x="993" y="3246"/>
                    </a:lnTo>
                    <a:lnTo>
                      <a:pt x="1061" y="3334"/>
                    </a:lnTo>
                    <a:lnTo>
                      <a:pt x="1133" y="3417"/>
                    </a:lnTo>
                    <a:lnTo>
                      <a:pt x="1212" y="3494"/>
                    </a:lnTo>
                    <a:lnTo>
                      <a:pt x="1294" y="3565"/>
                    </a:lnTo>
                    <a:lnTo>
                      <a:pt x="1381" y="3631"/>
                    </a:lnTo>
                    <a:lnTo>
                      <a:pt x="1473" y="3691"/>
                    </a:lnTo>
                    <a:lnTo>
                      <a:pt x="1568" y="3744"/>
                    </a:lnTo>
                    <a:lnTo>
                      <a:pt x="1666" y="3790"/>
                    </a:lnTo>
                    <a:lnTo>
                      <a:pt x="1768" y="3831"/>
                    </a:lnTo>
                    <a:lnTo>
                      <a:pt x="1872" y="3864"/>
                    </a:lnTo>
                    <a:lnTo>
                      <a:pt x="1980" y="3891"/>
                    </a:lnTo>
                    <a:lnTo>
                      <a:pt x="2087" y="3909"/>
                    </a:lnTo>
                    <a:lnTo>
                      <a:pt x="2198" y="3922"/>
                    </a:lnTo>
                    <a:lnTo>
                      <a:pt x="2310" y="3924"/>
                    </a:lnTo>
                    <a:lnTo>
                      <a:pt x="2416" y="3922"/>
                    </a:lnTo>
                    <a:lnTo>
                      <a:pt x="2521" y="3910"/>
                    </a:lnTo>
                    <a:lnTo>
                      <a:pt x="2625" y="3894"/>
                    </a:lnTo>
                    <a:lnTo>
                      <a:pt x="2727" y="3870"/>
                    </a:lnTo>
                    <a:lnTo>
                      <a:pt x="2828" y="3839"/>
                    </a:lnTo>
                    <a:lnTo>
                      <a:pt x="2927" y="3801"/>
                    </a:lnTo>
                    <a:lnTo>
                      <a:pt x="3022" y="3758"/>
                    </a:lnTo>
                    <a:lnTo>
                      <a:pt x="3116" y="3708"/>
                    </a:lnTo>
                    <a:lnTo>
                      <a:pt x="3203" y="3654"/>
                    </a:lnTo>
                    <a:lnTo>
                      <a:pt x="3285" y="3596"/>
                    </a:lnTo>
                    <a:lnTo>
                      <a:pt x="3362" y="3533"/>
                    </a:lnTo>
                    <a:lnTo>
                      <a:pt x="3435" y="3467"/>
                    </a:lnTo>
                    <a:lnTo>
                      <a:pt x="3502" y="3396"/>
                    </a:lnTo>
                    <a:lnTo>
                      <a:pt x="3565" y="3323"/>
                    </a:lnTo>
                    <a:lnTo>
                      <a:pt x="3624" y="3244"/>
                    </a:lnTo>
                    <a:lnTo>
                      <a:pt x="2898" y="2826"/>
                    </a:lnTo>
                    <a:lnTo>
                      <a:pt x="2893" y="2823"/>
                    </a:lnTo>
                    <a:lnTo>
                      <a:pt x="2889" y="2821"/>
                    </a:lnTo>
                    <a:lnTo>
                      <a:pt x="2885" y="2818"/>
                    </a:lnTo>
                    <a:lnTo>
                      <a:pt x="2843" y="2863"/>
                    </a:lnTo>
                    <a:lnTo>
                      <a:pt x="2797" y="2903"/>
                    </a:lnTo>
                    <a:lnTo>
                      <a:pt x="2746" y="2941"/>
                    </a:lnTo>
                    <a:lnTo>
                      <a:pt x="2693" y="2974"/>
                    </a:lnTo>
                    <a:lnTo>
                      <a:pt x="2633" y="3005"/>
                    </a:lnTo>
                    <a:lnTo>
                      <a:pt x="2572" y="3032"/>
                    </a:lnTo>
                    <a:lnTo>
                      <a:pt x="2507" y="3051"/>
                    </a:lnTo>
                    <a:lnTo>
                      <a:pt x="2443" y="3067"/>
                    </a:lnTo>
                    <a:lnTo>
                      <a:pt x="2376" y="3075"/>
                    </a:lnTo>
                    <a:lnTo>
                      <a:pt x="2310" y="3078"/>
                    </a:lnTo>
                    <a:lnTo>
                      <a:pt x="2236" y="3074"/>
                    </a:lnTo>
                    <a:lnTo>
                      <a:pt x="2163" y="3064"/>
                    </a:lnTo>
                    <a:lnTo>
                      <a:pt x="2093" y="3046"/>
                    </a:lnTo>
                    <a:lnTo>
                      <a:pt x="2024" y="3023"/>
                    </a:lnTo>
                    <a:lnTo>
                      <a:pt x="1960" y="2993"/>
                    </a:lnTo>
                    <a:lnTo>
                      <a:pt x="1897" y="2956"/>
                    </a:lnTo>
                    <a:lnTo>
                      <a:pt x="1838" y="2916"/>
                    </a:lnTo>
                    <a:lnTo>
                      <a:pt x="1784" y="2868"/>
                    </a:lnTo>
                    <a:lnTo>
                      <a:pt x="1733" y="2816"/>
                    </a:lnTo>
                    <a:close/>
                    <a:moveTo>
                      <a:pt x="2307" y="1847"/>
                    </a:moveTo>
                    <a:lnTo>
                      <a:pt x="2248" y="1851"/>
                    </a:lnTo>
                    <a:lnTo>
                      <a:pt x="2190" y="1862"/>
                    </a:lnTo>
                    <a:lnTo>
                      <a:pt x="2132" y="1882"/>
                    </a:lnTo>
                    <a:lnTo>
                      <a:pt x="2078" y="1908"/>
                    </a:lnTo>
                    <a:lnTo>
                      <a:pt x="2034" y="1938"/>
                    </a:lnTo>
                    <a:lnTo>
                      <a:pt x="1994" y="1970"/>
                    </a:lnTo>
                    <a:lnTo>
                      <a:pt x="1959" y="2008"/>
                    </a:lnTo>
                    <a:lnTo>
                      <a:pt x="1927" y="2048"/>
                    </a:lnTo>
                    <a:lnTo>
                      <a:pt x="1900" y="2092"/>
                    </a:lnTo>
                    <a:lnTo>
                      <a:pt x="1879" y="2139"/>
                    </a:lnTo>
                    <a:lnTo>
                      <a:pt x="1862" y="2190"/>
                    </a:lnTo>
                    <a:lnTo>
                      <a:pt x="1851" y="2248"/>
                    </a:lnTo>
                    <a:lnTo>
                      <a:pt x="1847" y="2309"/>
                    </a:lnTo>
                    <a:lnTo>
                      <a:pt x="1851" y="2369"/>
                    </a:lnTo>
                    <a:lnTo>
                      <a:pt x="1862" y="2427"/>
                    </a:lnTo>
                    <a:lnTo>
                      <a:pt x="1882" y="2485"/>
                    </a:lnTo>
                    <a:lnTo>
                      <a:pt x="1908" y="2539"/>
                    </a:lnTo>
                    <a:lnTo>
                      <a:pt x="1939" y="2584"/>
                    </a:lnTo>
                    <a:lnTo>
                      <a:pt x="1974" y="2626"/>
                    </a:lnTo>
                    <a:lnTo>
                      <a:pt x="2012" y="2662"/>
                    </a:lnTo>
                    <a:lnTo>
                      <a:pt x="2055" y="2695"/>
                    </a:lnTo>
                    <a:lnTo>
                      <a:pt x="2101" y="2721"/>
                    </a:lnTo>
                    <a:lnTo>
                      <a:pt x="2150" y="2742"/>
                    </a:lnTo>
                    <a:lnTo>
                      <a:pt x="2202" y="2758"/>
                    </a:lnTo>
                    <a:lnTo>
                      <a:pt x="2254" y="2767"/>
                    </a:lnTo>
                    <a:lnTo>
                      <a:pt x="2309" y="2770"/>
                    </a:lnTo>
                    <a:lnTo>
                      <a:pt x="2369" y="2766"/>
                    </a:lnTo>
                    <a:lnTo>
                      <a:pt x="2427" y="2755"/>
                    </a:lnTo>
                    <a:lnTo>
                      <a:pt x="2485" y="2735"/>
                    </a:lnTo>
                    <a:lnTo>
                      <a:pt x="2539" y="2709"/>
                    </a:lnTo>
                    <a:lnTo>
                      <a:pt x="2583" y="2679"/>
                    </a:lnTo>
                    <a:lnTo>
                      <a:pt x="2623" y="2647"/>
                    </a:lnTo>
                    <a:lnTo>
                      <a:pt x="2658" y="2609"/>
                    </a:lnTo>
                    <a:lnTo>
                      <a:pt x="2690" y="2569"/>
                    </a:lnTo>
                    <a:lnTo>
                      <a:pt x="2717" y="2525"/>
                    </a:lnTo>
                    <a:lnTo>
                      <a:pt x="2738" y="2478"/>
                    </a:lnTo>
                    <a:lnTo>
                      <a:pt x="2755" y="2427"/>
                    </a:lnTo>
                    <a:lnTo>
                      <a:pt x="2766" y="2369"/>
                    </a:lnTo>
                    <a:lnTo>
                      <a:pt x="2770" y="2307"/>
                    </a:lnTo>
                    <a:lnTo>
                      <a:pt x="2766" y="2248"/>
                    </a:lnTo>
                    <a:lnTo>
                      <a:pt x="2755" y="2190"/>
                    </a:lnTo>
                    <a:lnTo>
                      <a:pt x="2735" y="2132"/>
                    </a:lnTo>
                    <a:lnTo>
                      <a:pt x="2709" y="2078"/>
                    </a:lnTo>
                    <a:lnTo>
                      <a:pt x="2678" y="2033"/>
                    </a:lnTo>
                    <a:lnTo>
                      <a:pt x="2643" y="1991"/>
                    </a:lnTo>
                    <a:lnTo>
                      <a:pt x="2605" y="1955"/>
                    </a:lnTo>
                    <a:lnTo>
                      <a:pt x="2562" y="1922"/>
                    </a:lnTo>
                    <a:lnTo>
                      <a:pt x="2516" y="1896"/>
                    </a:lnTo>
                    <a:lnTo>
                      <a:pt x="2467" y="1875"/>
                    </a:lnTo>
                    <a:lnTo>
                      <a:pt x="2415" y="1859"/>
                    </a:lnTo>
                    <a:lnTo>
                      <a:pt x="2363" y="1850"/>
                    </a:lnTo>
                    <a:lnTo>
                      <a:pt x="2307" y="1847"/>
                    </a:lnTo>
                    <a:close/>
                    <a:moveTo>
                      <a:pt x="2462" y="701"/>
                    </a:moveTo>
                    <a:lnTo>
                      <a:pt x="2462" y="1539"/>
                    </a:lnTo>
                    <a:lnTo>
                      <a:pt x="2462" y="1547"/>
                    </a:lnTo>
                    <a:lnTo>
                      <a:pt x="2461" y="1556"/>
                    </a:lnTo>
                    <a:lnTo>
                      <a:pt x="2531" y="1574"/>
                    </a:lnTo>
                    <a:lnTo>
                      <a:pt x="2600" y="1598"/>
                    </a:lnTo>
                    <a:lnTo>
                      <a:pt x="2664" y="1629"/>
                    </a:lnTo>
                    <a:lnTo>
                      <a:pt x="2727" y="1664"/>
                    </a:lnTo>
                    <a:lnTo>
                      <a:pt x="2786" y="1705"/>
                    </a:lnTo>
                    <a:lnTo>
                      <a:pt x="2840" y="1753"/>
                    </a:lnTo>
                    <a:lnTo>
                      <a:pt x="2891" y="1805"/>
                    </a:lnTo>
                    <a:lnTo>
                      <a:pt x="2935" y="1862"/>
                    </a:lnTo>
                    <a:lnTo>
                      <a:pt x="2974" y="1924"/>
                    </a:lnTo>
                    <a:lnTo>
                      <a:pt x="3009" y="1992"/>
                    </a:lnTo>
                    <a:lnTo>
                      <a:pt x="3037" y="2062"/>
                    </a:lnTo>
                    <a:lnTo>
                      <a:pt x="3058" y="2135"/>
                    </a:lnTo>
                    <a:lnTo>
                      <a:pt x="3072" y="2208"/>
                    </a:lnTo>
                    <a:lnTo>
                      <a:pt x="3078" y="2283"/>
                    </a:lnTo>
                    <a:lnTo>
                      <a:pt x="3077" y="2357"/>
                    </a:lnTo>
                    <a:lnTo>
                      <a:pt x="3068" y="2433"/>
                    </a:lnTo>
                    <a:lnTo>
                      <a:pt x="3051" y="2507"/>
                    </a:lnTo>
                    <a:lnTo>
                      <a:pt x="3037" y="2553"/>
                    </a:lnTo>
                    <a:lnTo>
                      <a:pt x="3044" y="2556"/>
                    </a:lnTo>
                    <a:lnTo>
                      <a:pt x="3051" y="2560"/>
                    </a:lnTo>
                    <a:lnTo>
                      <a:pt x="3778" y="2979"/>
                    </a:lnTo>
                    <a:lnTo>
                      <a:pt x="3818" y="2879"/>
                    </a:lnTo>
                    <a:lnTo>
                      <a:pt x="3853" y="2777"/>
                    </a:lnTo>
                    <a:lnTo>
                      <a:pt x="3881" y="2672"/>
                    </a:lnTo>
                    <a:lnTo>
                      <a:pt x="3902" y="2567"/>
                    </a:lnTo>
                    <a:lnTo>
                      <a:pt x="3916" y="2460"/>
                    </a:lnTo>
                    <a:lnTo>
                      <a:pt x="3923" y="2352"/>
                    </a:lnTo>
                    <a:lnTo>
                      <a:pt x="3923" y="2243"/>
                    </a:lnTo>
                    <a:lnTo>
                      <a:pt x="3915" y="2135"/>
                    </a:lnTo>
                    <a:lnTo>
                      <a:pt x="3899" y="2026"/>
                    </a:lnTo>
                    <a:lnTo>
                      <a:pt x="3877" y="1918"/>
                    </a:lnTo>
                    <a:lnTo>
                      <a:pt x="3846" y="1812"/>
                    </a:lnTo>
                    <a:lnTo>
                      <a:pt x="3808" y="1705"/>
                    </a:lnTo>
                    <a:lnTo>
                      <a:pt x="3762" y="1602"/>
                    </a:lnTo>
                    <a:lnTo>
                      <a:pt x="3708" y="1501"/>
                    </a:lnTo>
                    <a:lnTo>
                      <a:pt x="3649" y="1406"/>
                    </a:lnTo>
                    <a:lnTo>
                      <a:pt x="3583" y="1317"/>
                    </a:lnTo>
                    <a:lnTo>
                      <a:pt x="3513" y="1231"/>
                    </a:lnTo>
                    <a:lnTo>
                      <a:pt x="3438" y="1153"/>
                    </a:lnTo>
                    <a:lnTo>
                      <a:pt x="3356" y="1079"/>
                    </a:lnTo>
                    <a:lnTo>
                      <a:pt x="3270" y="1012"/>
                    </a:lnTo>
                    <a:lnTo>
                      <a:pt x="3180" y="950"/>
                    </a:lnTo>
                    <a:lnTo>
                      <a:pt x="3086" y="894"/>
                    </a:lnTo>
                    <a:lnTo>
                      <a:pt x="2990" y="845"/>
                    </a:lnTo>
                    <a:lnTo>
                      <a:pt x="2889" y="802"/>
                    </a:lnTo>
                    <a:lnTo>
                      <a:pt x="2786" y="765"/>
                    </a:lnTo>
                    <a:lnTo>
                      <a:pt x="2681" y="737"/>
                    </a:lnTo>
                    <a:lnTo>
                      <a:pt x="2573" y="715"/>
                    </a:lnTo>
                    <a:lnTo>
                      <a:pt x="2462" y="701"/>
                    </a:lnTo>
                    <a:close/>
                    <a:moveTo>
                      <a:pt x="2155" y="701"/>
                    </a:moveTo>
                    <a:lnTo>
                      <a:pt x="2057" y="712"/>
                    </a:lnTo>
                    <a:lnTo>
                      <a:pt x="1960" y="730"/>
                    </a:lnTo>
                    <a:lnTo>
                      <a:pt x="1865" y="756"/>
                    </a:lnTo>
                    <a:lnTo>
                      <a:pt x="1770" y="785"/>
                    </a:lnTo>
                    <a:lnTo>
                      <a:pt x="1678" y="821"/>
                    </a:lnTo>
                    <a:lnTo>
                      <a:pt x="1588" y="862"/>
                    </a:lnTo>
                    <a:lnTo>
                      <a:pt x="1501" y="909"/>
                    </a:lnTo>
                    <a:lnTo>
                      <a:pt x="1409" y="967"/>
                    </a:lnTo>
                    <a:lnTo>
                      <a:pt x="1322" y="1028"/>
                    </a:lnTo>
                    <a:lnTo>
                      <a:pt x="1240" y="1097"/>
                    </a:lnTo>
                    <a:lnTo>
                      <a:pt x="1163" y="1168"/>
                    </a:lnTo>
                    <a:lnTo>
                      <a:pt x="1093" y="1244"/>
                    </a:lnTo>
                    <a:lnTo>
                      <a:pt x="1027" y="1325"/>
                    </a:lnTo>
                    <a:lnTo>
                      <a:pt x="967" y="1409"/>
                    </a:lnTo>
                    <a:lnTo>
                      <a:pt x="912" y="1496"/>
                    </a:lnTo>
                    <a:lnTo>
                      <a:pt x="865" y="1585"/>
                    </a:lnTo>
                    <a:lnTo>
                      <a:pt x="821" y="1678"/>
                    </a:lnTo>
                    <a:lnTo>
                      <a:pt x="785" y="1773"/>
                    </a:lnTo>
                    <a:lnTo>
                      <a:pt x="754" y="1869"/>
                    </a:lnTo>
                    <a:lnTo>
                      <a:pt x="730" y="1969"/>
                    </a:lnTo>
                    <a:lnTo>
                      <a:pt x="712" y="2068"/>
                    </a:lnTo>
                    <a:lnTo>
                      <a:pt x="700" y="2170"/>
                    </a:lnTo>
                    <a:lnTo>
                      <a:pt x="694" y="2271"/>
                    </a:lnTo>
                    <a:lnTo>
                      <a:pt x="694" y="2373"/>
                    </a:lnTo>
                    <a:lnTo>
                      <a:pt x="702" y="2476"/>
                    </a:lnTo>
                    <a:lnTo>
                      <a:pt x="715" y="2579"/>
                    </a:lnTo>
                    <a:lnTo>
                      <a:pt x="736" y="2681"/>
                    </a:lnTo>
                    <a:lnTo>
                      <a:pt x="764" y="2781"/>
                    </a:lnTo>
                    <a:lnTo>
                      <a:pt x="797" y="2881"/>
                    </a:lnTo>
                    <a:lnTo>
                      <a:pt x="838" y="2979"/>
                    </a:lnTo>
                    <a:lnTo>
                      <a:pt x="1566" y="2560"/>
                    </a:lnTo>
                    <a:lnTo>
                      <a:pt x="1573" y="2556"/>
                    </a:lnTo>
                    <a:lnTo>
                      <a:pt x="1578" y="2553"/>
                    </a:lnTo>
                    <a:lnTo>
                      <a:pt x="1559" y="2482"/>
                    </a:lnTo>
                    <a:lnTo>
                      <a:pt x="1545" y="2408"/>
                    </a:lnTo>
                    <a:lnTo>
                      <a:pt x="1539" y="2334"/>
                    </a:lnTo>
                    <a:lnTo>
                      <a:pt x="1540" y="2260"/>
                    </a:lnTo>
                    <a:lnTo>
                      <a:pt x="1549" y="2184"/>
                    </a:lnTo>
                    <a:lnTo>
                      <a:pt x="1566" y="2110"/>
                    </a:lnTo>
                    <a:lnTo>
                      <a:pt x="1589" y="2037"/>
                    </a:lnTo>
                    <a:lnTo>
                      <a:pt x="1619" y="1967"/>
                    </a:lnTo>
                    <a:lnTo>
                      <a:pt x="1655" y="1901"/>
                    </a:lnTo>
                    <a:lnTo>
                      <a:pt x="1698" y="1840"/>
                    </a:lnTo>
                    <a:lnTo>
                      <a:pt x="1746" y="1782"/>
                    </a:lnTo>
                    <a:lnTo>
                      <a:pt x="1801" y="1731"/>
                    </a:lnTo>
                    <a:lnTo>
                      <a:pt x="1859" y="1683"/>
                    </a:lnTo>
                    <a:lnTo>
                      <a:pt x="1924" y="1643"/>
                    </a:lnTo>
                    <a:lnTo>
                      <a:pt x="1980" y="1613"/>
                    </a:lnTo>
                    <a:lnTo>
                      <a:pt x="2037" y="1589"/>
                    </a:lnTo>
                    <a:lnTo>
                      <a:pt x="2096" y="1571"/>
                    </a:lnTo>
                    <a:lnTo>
                      <a:pt x="2156" y="1556"/>
                    </a:lnTo>
                    <a:lnTo>
                      <a:pt x="2155" y="1547"/>
                    </a:lnTo>
                    <a:lnTo>
                      <a:pt x="2155" y="1539"/>
                    </a:lnTo>
                    <a:lnTo>
                      <a:pt x="2155" y="701"/>
                    </a:lnTo>
                    <a:close/>
                    <a:moveTo>
                      <a:pt x="2309" y="0"/>
                    </a:moveTo>
                    <a:lnTo>
                      <a:pt x="2332" y="4"/>
                    </a:lnTo>
                    <a:lnTo>
                      <a:pt x="2353" y="15"/>
                    </a:lnTo>
                    <a:lnTo>
                      <a:pt x="2370" y="32"/>
                    </a:lnTo>
                    <a:lnTo>
                      <a:pt x="2381" y="53"/>
                    </a:lnTo>
                    <a:lnTo>
                      <a:pt x="2385" y="77"/>
                    </a:lnTo>
                    <a:lnTo>
                      <a:pt x="2385" y="376"/>
                    </a:lnTo>
                    <a:lnTo>
                      <a:pt x="2394" y="382"/>
                    </a:lnTo>
                    <a:lnTo>
                      <a:pt x="2402" y="388"/>
                    </a:lnTo>
                    <a:lnTo>
                      <a:pt x="2513" y="396"/>
                    </a:lnTo>
                    <a:lnTo>
                      <a:pt x="2623" y="411"/>
                    </a:lnTo>
                    <a:lnTo>
                      <a:pt x="2732" y="432"/>
                    </a:lnTo>
                    <a:lnTo>
                      <a:pt x="2732" y="431"/>
                    </a:lnTo>
                    <a:lnTo>
                      <a:pt x="2812" y="133"/>
                    </a:lnTo>
                    <a:lnTo>
                      <a:pt x="2819" y="115"/>
                    </a:lnTo>
                    <a:lnTo>
                      <a:pt x="2832" y="98"/>
                    </a:lnTo>
                    <a:lnTo>
                      <a:pt x="2847" y="87"/>
                    </a:lnTo>
                    <a:lnTo>
                      <a:pt x="2865" y="78"/>
                    </a:lnTo>
                    <a:lnTo>
                      <a:pt x="2886" y="77"/>
                    </a:lnTo>
                    <a:lnTo>
                      <a:pt x="2906" y="78"/>
                    </a:lnTo>
                    <a:lnTo>
                      <a:pt x="2925" y="87"/>
                    </a:lnTo>
                    <a:lnTo>
                      <a:pt x="2941" y="99"/>
                    </a:lnTo>
                    <a:lnTo>
                      <a:pt x="2952" y="115"/>
                    </a:lnTo>
                    <a:lnTo>
                      <a:pt x="2960" y="133"/>
                    </a:lnTo>
                    <a:lnTo>
                      <a:pt x="2963" y="153"/>
                    </a:lnTo>
                    <a:lnTo>
                      <a:pt x="2960" y="173"/>
                    </a:lnTo>
                    <a:lnTo>
                      <a:pt x="2881" y="470"/>
                    </a:lnTo>
                    <a:lnTo>
                      <a:pt x="2881" y="471"/>
                    </a:lnTo>
                    <a:lnTo>
                      <a:pt x="2879" y="473"/>
                    </a:lnTo>
                    <a:lnTo>
                      <a:pt x="2990" y="511"/>
                    </a:lnTo>
                    <a:lnTo>
                      <a:pt x="3098" y="555"/>
                    </a:lnTo>
                    <a:lnTo>
                      <a:pt x="3203" y="606"/>
                    </a:lnTo>
                    <a:lnTo>
                      <a:pt x="3204" y="606"/>
                    </a:lnTo>
                    <a:lnTo>
                      <a:pt x="3204" y="604"/>
                    </a:lnTo>
                    <a:lnTo>
                      <a:pt x="3358" y="337"/>
                    </a:lnTo>
                    <a:lnTo>
                      <a:pt x="3370" y="320"/>
                    </a:lnTo>
                    <a:lnTo>
                      <a:pt x="3386" y="309"/>
                    </a:lnTo>
                    <a:lnTo>
                      <a:pt x="3404" y="302"/>
                    </a:lnTo>
                    <a:lnTo>
                      <a:pt x="3424" y="299"/>
                    </a:lnTo>
                    <a:lnTo>
                      <a:pt x="3443" y="301"/>
                    </a:lnTo>
                    <a:lnTo>
                      <a:pt x="3463" y="309"/>
                    </a:lnTo>
                    <a:lnTo>
                      <a:pt x="3480" y="322"/>
                    </a:lnTo>
                    <a:lnTo>
                      <a:pt x="3491" y="337"/>
                    </a:lnTo>
                    <a:lnTo>
                      <a:pt x="3499" y="357"/>
                    </a:lnTo>
                    <a:lnTo>
                      <a:pt x="3502" y="375"/>
                    </a:lnTo>
                    <a:lnTo>
                      <a:pt x="3499" y="396"/>
                    </a:lnTo>
                    <a:lnTo>
                      <a:pt x="3491" y="414"/>
                    </a:lnTo>
                    <a:lnTo>
                      <a:pt x="3337" y="681"/>
                    </a:lnTo>
                    <a:lnTo>
                      <a:pt x="3337" y="681"/>
                    </a:lnTo>
                    <a:lnTo>
                      <a:pt x="3335" y="683"/>
                    </a:lnTo>
                    <a:lnTo>
                      <a:pt x="3432" y="747"/>
                    </a:lnTo>
                    <a:lnTo>
                      <a:pt x="3524" y="818"/>
                    </a:lnTo>
                    <a:lnTo>
                      <a:pt x="3612" y="895"/>
                    </a:lnTo>
                    <a:lnTo>
                      <a:pt x="3614" y="894"/>
                    </a:lnTo>
                    <a:lnTo>
                      <a:pt x="3614" y="894"/>
                    </a:lnTo>
                    <a:lnTo>
                      <a:pt x="3832" y="676"/>
                    </a:lnTo>
                    <a:lnTo>
                      <a:pt x="3849" y="663"/>
                    </a:lnTo>
                    <a:lnTo>
                      <a:pt x="3867" y="656"/>
                    </a:lnTo>
                    <a:lnTo>
                      <a:pt x="3887" y="653"/>
                    </a:lnTo>
                    <a:lnTo>
                      <a:pt x="3906" y="656"/>
                    </a:lnTo>
                    <a:lnTo>
                      <a:pt x="3924" y="663"/>
                    </a:lnTo>
                    <a:lnTo>
                      <a:pt x="3941" y="676"/>
                    </a:lnTo>
                    <a:lnTo>
                      <a:pt x="3954" y="693"/>
                    </a:lnTo>
                    <a:lnTo>
                      <a:pt x="3961" y="711"/>
                    </a:lnTo>
                    <a:lnTo>
                      <a:pt x="3964" y="730"/>
                    </a:lnTo>
                    <a:lnTo>
                      <a:pt x="3961" y="750"/>
                    </a:lnTo>
                    <a:lnTo>
                      <a:pt x="3954" y="768"/>
                    </a:lnTo>
                    <a:lnTo>
                      <a:pt x="3941" y="785"/>
                    </a:lnTo>
                    <a:lnTo>
                      <a:pt x="3723" y="1003"/>
                    </a:lnTo>
                    <a:lnTo>
                      <a:pt x="3723" y="1003"/>
                    </a:lnTo>
                    <a:lnTo>
                      <a:pt x="3722" y="1003"/>
                    </a:lnTo>
                    <a:lnTo>
                      <a:pt x="3797" y="1091"/>
                    </a:lnTo>
                    <a:lnTo>
                      <a:pt x="3868" y="1184"/>
                    </a:lnTo>
                    <a:lnTo>
                      <a:pt x="3934" y="1282"/>
                    </a:lnTo>
                    <a:lnTo>
                      <a:pt x="3934" y="1280"/>
                    </a:lnTo>
                    <a:lnTo>
                      <a:pt x="3936" y="1280"/>
                    </a:lnTo>
                    <a:lnTo>
                      <a:pt x="4203" y="1126"/>
                    </a:lnTo>
                    <a:lnTo>
                      <a:pt x="4221" y="1118"/>
                    </a:lnTo>
                    <a:lnTo>
                      <a:pt x="4241" y="1115"/>
                    </a:lnTo>
                    <a:lnTo>
                      <a:pt x="4260" y="1118"/>
                    </a:lnTo>
                    <a:lnTo>
                      <a:pt x="4278" y="1126"/>
                    </a:lnTo>
                    <a:lnTo>
                      <a:pt x="4295" y="1137"/>
                    </a:lnTo>
                    <a:lnTo>
                      <a:pt x="4308" y="1154"/>
                    </a:lnTo>
                    <a:lnTo>
                      <a:pt x="4316" y="1174"/>
                    </a:lnTo>
                    <a:lnTo>
                      <a:pt x="4318" y="1193"/>
                    </a:lnTo>
                    <a:lnTo>
                      <a:pt x="4315" y="1213"/>
                    </a:lnTo>
                    <a:lnTo>
                      <a:pt x="4308" y="1231"/>
                    </a:lnTo>
                    <a:lnTo>
                      <a:pt x="4297" y="1247"/>
                    </a:lnTo>
                    <a:lnTo>
                      <a:pt x="4280" y="1259"/>
                    </a:lnTo>
                    <a:lnTo>
                      <a:pt x="4013" y="1413"/>
                    </a:lnTo>
                    <a:lnTo>
                      <a:pt x="4013" y="1413"/>
                    </a:lnTo>
                    <a:lnTo>
                      <a:pt x="4011" y="1414"/>
                    </a:lnTo>
                    <a:lnTo>
                      <a:pt x="4063" y="1519"/>
                    </a:lnTo>
                    <a:lnTo>
                      <a:pt x="4108" y="1629"/>
                    </a:lnTo>
                    <a:lnTo>
                      <a:pt x="4146" y="1738"/>
                    </a:lnTo>
                    <a:lnTo>
                      <a:pt x="4146" y="1736"/>
                    </a:lnTo>
                    <a:lnTo>
                      <a:pt x="4147" y="1736"/>
                    </a:lnTo>
                    <a:lnTo>
                      <a:pt x="4444" y="1657"/>
                    </a:lnTo>
                    <a:lnTo>
                      <a:pt x="4464" y="1654"/>
                    </a:lnTo>
                    <a:lnTo>
                      <a:pt x="4484" y="1657"/>
                    </a:lnTo>
                    <a:lnTo>
                      <a:pt x="4502" y="1665"/>
                    </a:lnTo>
                    <a:lnTo>
                      <a:pt x="4518" y="1676"/>
                    </a:lnTo>
                    <a:lnTo>
                      <a:pt x="4530" y="1692"/>
                    </a:lnTo>
                    <a:lnTo>
                      <a:pt x="4539" y="1711"/>
                    </a:lnTo>
                    <a:lnTo>
                      <a:pt x="4541" y="1732"/>
                    </a:lnTo>
                    <a:lnTo>
                      <a:pt x="4539" y="1752"/>
                    </a:lnTo>
                    <a:lnTo>
                      <a:pt x="4530" y="1770"/>
                    </a:lnTo>
                    <a:lnTo>
                      <a:pt x="4519" y="1785"/>
                    </a:lnTo>
                    <a:lnTo>
                      <a:pt x="4504" y="1798"/>
                    </a:lnTo>
                    <a:lnTo>
                      <a:pt x="4484" y="1805"/>
                    </a:lnTo>
                    <a:lnTo>
                      <a:pt x="4186" y="1885"/>
                    </a:lnTo>
                    <a:lnTo>
                      <a:pt x="4186" y="1885"/>
                    </a:lnTo>
                    <a:lnTo>
                      <a:pt x="4208" y="2001"/>
                    </a:lnTo>
                    <a:lnTo>
                      <a:pt x="4222" y="2115"/>
                    </a:lnTo>
                    <a:lnTo>
                      <a:pt x="4231" y="2232"/>
                    </a:lnTo>
                    <a:lnTo>
                      <a:pt x="4231" y="2232"/>
                    </a:lnTo>
                    <a:lnTo>
                      <a:pt x="4232" y="2232"/>
                    </a:lnTo>
                    <a:lnTo>
                      <a:pt x="4540" y="2232"/>
                    </a:lnTo>
                    <a:lnTo>
                      <a:pt x="4564" y="2236"/>
                    </a:lnTo>
                    <a:lnTo>
                      <a:pt x="4585" y="2247"/>
                    </a:lnTo>
                    <a:lnTo>
                      <a:pt x="4602" y="2264"/>
                    </a:lnTo>
                    <a:lnTo>
                      <a:pt x="4613" y="2285"/>
                    </a:lnTo>
                    <a:lnTo>
                      <a:pt x="4617" y="2309"/>
                    </a:lnTo>
                    <a:lnTo>
                      <a:pt x="4613" y="2332"/>
                    </a:lnTo>
                    <a:lnTo>
                      <a:pt x="4602" y="2353"/>
                    </a:lnTo>
                    <a:lnTo>
                      <a:pt x="4585" y="2370"/>
                    </a:lnTo>
                    <a:lnTo>
                      <a:pt x="4564" y="2381"/>
                    </a:lnTo>
                    <a:lnTo>
                      <a:pt x="4540" y="2385"/>
                    </a:lnTo>
                    <a:lnTo>
                      <a:pt x="4232" y="2385"/>
                    </a:lnTo>
                    <a:lnTo>
                      <a:pt x="4231" y="2385"/>
                    </a:lnTo>
                    <a:lnTo>
                      <a:pt x="4231" y="2385"/>
                    </a:lnTo>
                    <a:lnTo>
                      <a:pt x="4222" y="2502"/>
                    </a:lnTo>
                    <a:lnTo>
                      <a:pt x="4207" y="2618"/>
                    </a:lnTo>
                    <a:lnTo>
                      <a:pt x="4185" y="2732"/>
                    </a:lnTo>
                    <a:lnTo>
                      <a:pt x="4186" y="2732"/>
                    </a:lnTo>
                    <a:lnTo>
                      <a:pt x="4484" y="2812"/>
                    </a:lnTo>
                    <a:lnTo>
                      <a:pt x="4504" y="2819"/>
                    </a:lnTo>
                    <a:lnTo>
                      <a:pt x="4519" y="2832"/>
                    </a:lnTo>
                    <a:lnTo>
                      <a:pt x="4530" y="2847"/>
                    </a:lnTo>
                    <a:lnTo>
                      <a:pt x="4539" y="2865"/>
                    </a:lnTo>
                    <a:lnTo>
                      <a:pt x="4541" y="2885"/>
                    </a:lnTo>
                    <a:lnTo>
                      <a:pt x="4539" y="2906"/>
                    </a:lnTo>
                    <a:lnTo>
                      <a:pt x="4530" y="2925"/>
                    </a:lnTo>
                    <a:lnTo>
                      <a:pt x="4518" y="2941"/>
                    </a:lnTo>
                    <a:lnTo>
                      <a:pt x="4502" y="2953"/>
                    </a:lnTo>
                    <a:lnTo>
                      <a:pt x="4484" y="2960"/>
                    </a:lnTo>
                    <a:lnTo>
                      <a:pt x="4464" y="2963"/>
                    </a:lnTo>
                    <a:lnTo>
                      <a:pt x="4455" y="2962"/>
                    </a:lnTo>
                    <a:lnTo>
                      <a:pt x="4444" y="2960"/>
                    </a:lnTo>
                    <a:lnTo>
                      <a:pt x="4147" y="2881"/>
                    </a:lnTo>
                    <a:lnTo>
                      <a:pt x="4146" y="2881"/>
                    </a:lnTo>
                    <a:lnTo>
                      <a:pt x="4146" y="2879"/>
                    </a:lnTo>
                    <a:lnTo>
                      <a:pt x="4108" y="2990"/>
                    </a:lnTo>
                    <a:lnTo>
                      <a:pt x="4063" y="3098"/>
                    </a:lnTo>
                    <a:lnTo>
                      <a:pt x="4011" y="3203"/>
                    </a:lnTo>
                    <a:lnTo>
                      <a:pt x="4013" y="3204"/>
                    </a:lnTo>
                    <a:lnTo>
                      <a:pt x="4280" y="3358"/>
                    </a:lnTo>
                    <a:lnTo>
                      <a:pt x="4297" y="3370"/>
                    </a:lnTo>
                    <a:lnTo>
                      <a:pt x="4308" y="3386"/>
                    </a:lnTo>
                    <a:lnTo>
                      <a:pt x="4316" y="3404"/>
                    </a:lnTo>
                    <a:lnTo>
                      <a:pt x="4318" y="3424"/>
                    </a:lnTo>
                    <a:lnTo>
                      <a:pt x="4316" y="3443"/>
                    </a:lnTo>
                    <a:lnTo>
                      <a:pt x="4308" y="3463"/>
                    </a:lnTo>
                    <a:lnTo>
                      <a:pt x="4295" y="3480"/>
                    </a:lnTo>
                    <a:lnTo>
                      <a:pt x="4278" y="3491"/>
                    </a:lnTo>
                    <a:lnTo>
                      <a:pt x="4260" y="3499"/>
                    </a:lnTo>
                    <a:lnTo>
                      <a:pt x="4241" y="3501"/>
                    </a:lnTo>
                    <a:lnTo>
                      <a:pt x="4221" y="3499"/>
                    </a:lnTo>
                    <a:lnTo>
                      <a:pt x="4203" y="3491"/>
                    </a:lnTo>
                    <a:lnTo>
                      <a:pt x="3936" y="3337"/>
                    </a:lnTo>
                    <a:lnTo>
                      <a:pt x="3936" y="3337"/>
                    </a:lnTo>
                    <a:lnTo>
                      <a:pt x="3936" y="3335"/>
                    </a:lnTo>
                    <a:lnTo>
                      <a:pt x="3870" y="3432"/>
                    </a:lnTo>
                    <a:lnTo>
                      <a:pt x="3800" y="3526"/>
                    </a:lnTo>
                    <a:lnTo>
                      <a:pt x="3723" y="3614"/>
                    </a:lnTo>
                    <a:lnTo>
                      <a:pt x="3723" y="3614"/>
                    </a:lnTo>
                    <a:lnTo>
                      <a:pt x="3723" y="3614"/>
                    </a:lnTo>
                    <a:lnTo>
                      <a:pt x="3941" y="3832"/>
                    </a:lnTo>
                    <a:lnTo>
                      <a:pt x="3954" y="3849"/>
                    </a:lnTo>
                    <a:lnTo>
                      <a:pt x="3961" y="3867"/>
                    </a:lnTo>
                    <a:lnTo>
                      <a:pt x="3964" y="3887"/>
                    </a:lnTo>
                    <a:lnTo>
                      <a:pt x="3961" y="3906"/>
                    </a:lnTo>
                    <a:lnTo>
                      <a:pt x="3954" y="3924"/>
                    </a:lnTo>
                    <a:lnTo>
                      <a:pt x="3941" y="3941"/>
                    </a:lnTo>
                    <a:lnTo>
                      <a:pt x="3924" y="3954"/>
                    </a:lnTo>
                    <a:lnTo>
                      <a:pt x="3906" y="3961"/>
                    </a:lnTo>
                    <a:lnTo>
                      <a:pt x="3887" y="3964"/>
                    </a:lnTo>
                    <a:lnTo>
                      <a:pt x="3867" y="3961"/>
                    </a:lnTo>
                    <a:lnTo>
                      <a:pt x="3849" y="3954"/>
                    </a:lnTo>
                    <a:lnTo>
                      <a:pt x="3832" y="3941"/>
                    </a:lnTo>
                    <a:lnTo>
                      <a:pt x="3614" y="3723"/>
                    </a:lnTo>
                    <a:lnTo>
                      <a:pt x="3614" y="3722"/>
                    </a:lnTo>
                    <a:lnTo>
                      <a:pt x="3526" y="3797"/>
                    </a:lnTo>
                    <a:lnTo>
                      <a:pt x="3433" y="3868"/>
                    </a:lnTo>
                    <a:lnTo>
                      <a:pt x="3335" y="3934"/>
                    </a:lnTo>
                    <a:lnTo>
                      <a:pt x="3337" y="3936"/>
                    </a:lnTo>
                    <a:lnTo>
                      <a:pt x="3337" y="3936"/>
                    </a:lnTo>
                    <a:lnTo>
                      <a:pt x="3491" y="4203"/>
                    </a:lnTo>
                    <a:lnTo>
                      <a:pt x="3499" y="4221"/>
                    </a:lnTo>
                    <a:lnTo>
                      <a:pt x="3502" y="4242"/>
                    </a:lnTo>
                    <a:lnTo>
                      <a:pt x="3499" y="4260"/>
                    </a:lnTo>
                    <a:lnTo>
                      <a:pt x="3491" y="4280"/>
                    </a:lnTo>
                    <a:lnTo>
                      <a:pt x="3480" y="4295"/>
                    </a:lnTo>
                    <a:lnTo>
                      <a:pt x="3463" y="4308"/>
                    </a:lnTo>
                    <a:lnTo>
                      <a:pt x="3445" y="4315"/>
                    </a:lnTo>
                    <a:lnTo>
                      <a:pt x="3425" y="4318"/>
                    </a:lnTo>
                    <a:lnTo>
                      <a:pt x="3405" y="4315"/>
                    </a:lnTo>
                    <a:lnTo>
                      <a:pt x="3387" y="4308"/>
                    </a:lnTo>
                    <a:lnTo>
                      <a:pt x="3370" y="4295"/>
                    </a:lnTo>
                    <a:lnTo>
                      <a:pt x="3358" y="4280"/>
                    </a:lnTo>
                    <a:lnTo>
                      <a:pt x="3204" y="4013"/>
                    </a:lnTo>
                    <a:lnTo>
                      <a:pt x="3203" y="4011"/>
                    </a:lnTo>
                    <a:lnTo>
                      <a:pt x="3098" y="4063"/>
                    </a:lnTo>
                    <a:lnTo>
                      <a:pt x="2988" y="4108"/>
                    </a:lnTo>
                    <a:lnTo>
                      <a:pt x="2879" y="4146"/>
                    </a:lnTo>
                    <a:lnTo>
                      <a:pt x="2881" y="4146"/>
                    </a:lnTo>
                    <a:lnTo>
                      <a:pt x="2881" y="4147"/>
                    </a:lnTo>
                    <a:lnTo>
                      <a:pt x="2960" y="4444"/>
                    </a:lnTo>
                    <a:lnTo>
                      <a:pt x="2963" y="4464"/>
                    </a:lnTo>
                    <a:lnTo>
                      <a:pt x="2960" y="4484"/>
                    </a:lnTo>
                    <a:lnTo>
                      <a:pt x="2953" y="4502"/>
                    </a:lnTo>
                    <a:lnTo>
                      <a:pt x="2941" y="4518"/>
                    </a:lnTo>
                    <a:lnTo>
                      <a:pt x="2925" y="4530"/>
                    </a:lnTo>
                    <a:lnTo>
                      <a:pt x="2906" y="4539"/>
                    </a:lnTo>
                    <a:lnTo>
                      <a:pt x="2896" y="4540"/>
                    </a:lnTo>
                    <a:lnTo>
                      <a:pt x="2886" y="4540"/>
                    </a:lnTo>
                    <a:lnTo>
                      <a:pt x="2867" y="4539"/>
                    </a:lnTo>
                    <a:lnTo>
                      <a:pt x="2849" y="4530"/>
                    </a:lnTo>
                    <a:lnTo>
                      <a:pt x="2832" y="4519"/>
                    </a:lnTo>
                    <a:lnTo>
                      <a:pt x="2821" y="4504"/>
                    </a:lnTo>
                    <a:lnTo>
                      <a:pt x="2812" y="4484"/>
                    </a:lnTo>
                    <a:lnTo>
                      <a:pt x="2732" y="4186"/>
                    </a:lnTo>
                    <a:lnTo>
                      <a:pt x="2732" y="4186"/>
                    </a:lnTo>
                    <a:lnTo>
                      <a:pt x="2732" y="4185"/>
                    </a:lnTo>
                    <a:lnTo>
                      <a:pt x="2616" y="4207"/>
                    </a:lnTo>
                    <a:lnTo>
                      <a:pt x="2502" y="4222"/>
                    </a:lnTo>
                    <a:lnTo>
                      <a:pt x="2385" y="4229"/>
                    </a:lnTo>
                    <a:lnTo>
                      <a:pt x="2385" y="4231"/>
                    </a:lnTo>
                    <a:lnTo>
                      <a:pt x="2385" y="4232"/>
                    </a:lnTo>
                    <a:lnTo>
                      <a:pt x="2385" y="4540"/>
                    </a:lnTo>
                    <a:lnTo>
                      <a:pt x="2381" y="4564"/>
                    </a:lnTo>
                    <a:lnTo>
                      <a:pt x="2370" y="4585"/>
                    </a:lnTo>
                    <a:lnTo>
                      <a:pt x="2353" y="4602"/>
                    </a:lnTo>
                    <a:lnTo>
                      <a:pt x="2332" y="4613"/>
                    </a:lnTo>
                    <a:lnTo>
                      <a:pt x="2309" y="4617"/>
                    </a:lnTo>
                    <a:lnTo>
                      <a:pt x="2285" y="4613"/>
                    </a:lnTo>
                    <a:lnTo>
                      <a:pt x="2264" y="4602"/>
                    </a:lnTo>
                    <a:lnTo>
                      <a:pt x="2247" y="4585"/>
                    </a:lnTo>
                    <a:lnTo>
                      <a:pt x="2236" y="4564"/>
                    </a:lnTo>
                    <a:lnTo>
                      <a:pt x="2232" y="4540"/>
                    </a:lnTo>
                    <a:lnTo>
                      <a:pt x="2232" y="4232"/>
                    </a:lnTo>
                    <a:lnTo>
                      <a:pt x="2232" y="4229"/>
                    </a:lnTo>
                    <a:lnTo>
                      <a:pt x="2115" y="4221"/>
                    </a:lnTo>
                    <a:lnTo>
                      <a:pt x="1999" y="4206"/>
                    </a:lnTo>
                    <a:lnTo>
                      <a:pt x="1885" y="4185"/>
                    </a:lnTo>
                    <a:lnTo>
                      <a:pt x="1885" y="4185"/>
                    </a:lnTo>
                    <a:lnTo>
                      <a:pt x="1885" y="4186"/>
                    </a:lnTo>
                    <a:lnTo>
                      <a:pt x="1805" y="4484"/>
                    </a:lnTo>
                    <a:lnTo>
                      <a:pt x="1798" y="4504"/>
                    </a:lnTo>
                    <a:lnTo>
                      <a:pt x="1785" y="4519"/>
                    </a:lnTo>
                    <a:lnTo>
                      <a:pt x="1770" y="4530"/>
                    </a:lnTo>
                    <a:lnTo>
                      <a:pt x="1752" y="4539"/>
                    </a:lnTo>
                    <a:lnTo>
                      <a:pt x="1731" y="4540"/>
                    </a:lnTo>
                    <a:lnTo>
                      <a:pt x="1721" y="4540"/>
                    </a:lnTo>
                    <a:lnTo>
                      <a:pt x="1711" y="4539"/>
                    </a:lnTo>
                    <a:lnTo>
                      <a:pt x="1692" y="4530"/>
                    </a:lnTo>
                    <a:lnTo>
                      <a:pt x="1676" y="4518"/>
                    </a:lnTo>
                    <a:lnTo>
                      <a:pt x="1665" y="4502"/>
                    </a:lnTo>
                    <a:lnTo>
                      <a:pt x="1657" y="4484"/>
                    </a:lnTo>
                    <a:lnTo>
                      <a:pt x="1654" y="4464"/>
                    </a:lnTo>
                    <a:lnTo>
                      <a:pt x="1657" y="4444"/>
                    </a:lnTo>
                    <a:lnTo>
                      <a:pt x="1736" y="4147"/>
                    </a:lnTo>
                    <a:lnTo>
                      <a:pt x="1736" y="4146"/>
                    </a:lnTo>
                    <a:lnTo>
                      <a:pt x="1738" y="4144"/>
                    </a:lnTo>
                    <a:lnTo>
                      <a:pt x="1627" y="4106"/>
                    </a:lnTo>
                    <a:lnTo>
                      <a:pt x="1519" y="4062"/>
                    </a:lnTo>
                    <a:lnTo>
                      <a:pt x="1414" y="4011"/>
                    </a:lnTo>
                    <a:lnTo>
                      <a:pt x="1414" y="4011"/>
                    </a:lnTo>
                    <a:lnTo>
                      <a:pt x="1413" y="4013"/>
                    </a:lnTo>
                    <a:lnTo>
                      <a:pt x="1259" y="4280"/>
                    </a:lnTo>
                    <a:lnTo>
                      <a:pt x="1247" y="4295"/>
                    </a:lnTo>
                    <a:lnTo>
                      <a:pt x="1231" y="4308"/>
                    </a:lnTo>
                    <a:lnTo>
                      <a:pt x="1212" y="4315"/>
                    </a:lnTo>
                    <a:lnTo>
                      <a:pt x="1192" y="4318"/>
                    </a:lnTo>
                    <a:lnTo>
                      <a:pt x="1174" y="4315"/>
                    </a:lnTo>
                    <a:lnTo>
                      <a:pt x="1154" y="4308"/>
                    </a:lnTo>
                    <a:lnTo>
                      <a:pt x="1137" y="4295"/>
                    </a:lnTo>
                    <a:lnTo>
                      <a:pt x="1126" y="4280"/>
                    </a:lnTo>
                    <a:lnTo>
                      <a:pt x="1118" y="4260"/>
                    </a:lnTo>
                    <a:lnTo>
                      <a:pt x="1116" y="4242"/>
                    </a:lnTo>
                    <a:lnTo>
                      <a:pt x="1118" y="4221"/>
                    </a:lnTo>
                    <a:lnTo>
                      <a:pt x="1126" y="4203"/>
                    </a:lnTo>
                    <a:lnTo>
                      <a:pt x="1280" y="3936"/>
                    </a:lnTo>
                    <a:lnTo>
                      <a:pt x="1280" y="3936"/>
                    </a:lnTo>
                    <a:lnTo>
                      <a:pt x="1282" y="3934"/>
                    </a:lnTo>
                    <a:lnTo>
                      <a:pt x="1185" y="3870"/>
                    </a:lnTo>
                    <a:lnTo>
                      <a:pt x="1093" y="3799"/>
                    </a:lnTo>
                    <a:lnTo>
                      <a:pt x="1005" y="3722"/>
                    </a:lnTo>
                    <a:lnTo>
                      <a:pt x="1003" y="3723"/>
                    </a:lnTo>
                    <a:lnTo>
                      <a:pt x="1003" y="3723"/>
                    </a:lnTo>
                    <a:lnTo>
                      <a:pt x="785" y="3941"/>
                    </a:lnTo>
                    <a:lnTo>
                      <a:pt x="768" y="3954"/>
                    </a:lnTo>
                    <a:lnTo>
                      <a:pt x="750" y="3961"/>
                    </a:lnTo>
                    <a:lnTo>
                      <a:pt x="730" y="3964"/>
                    </a:lnTo>
                    <a:lnTo>
                      <a:pt x="711" y="3961"/>
                    </a:lnTo>
                    <a:lnTo>
                      <a:pt x="693" y="3954"/>
                    </a:lnTo>
                    <a:lnTo>
                      <a:pt x="676" y="3941"/>
                    </a:lnTo>
                    <a:lnTo>
                      <a:pt x="663" y="3924"/>
                    </a:lnTo>
                    <a:lnTo>
                      <a:pt x="656" y="3906"/>
                    </a:lnTo>
                    <a:lnTo>
                      <a:pt x="653" y="3887"/>
                    </a:lnTo>
                    <a:lnTo>
                      <a:pt x="656" y="3867"/>
                    </a:lnTo>
                    <a:lnTo>
                      <a:pt x="663" y="3849"/>
                    </a:lnTo>
                    <a:lnTo>
                      <a:pt x="676" y="3832"/>
                    </a:lnTo>
                    <a:lnTo>
                      <a:pt x="894" y="3614"/>
                    </a:lnTo>
                    <a:lnTo>
                      <a:pt x="894" y="3614"/>
                    </a:lnTo>
                    <a:lnTo>
                      <a:pt x="895" y="3614"/>
                    </a:lnTo>
                    <a:lnTo>
                      <a:pt x="820" y="3526"/>
                    </a:lnTo>
                    <a:lnTo>
                      <a:pt x="749" y="3433"/>
                    </a:lnTo>
                    <a:lnTo>
                      <a:pt x="683" y="3335"/>
                    </a:lnTo>
                    <a:lnTo>
                      <a:pt x="683" y="3337"/>
                    </a:lnTo>
                    <a:lnTo>
                      <a:pt x="681" y="3337"/>
                    </a:lnTo>
                    <a:lnTo>
                      <a:pt x="414" y="3491"/>
                    </a:lnTo>
                    <a:lnTo>
                      <a:pt x="396" y="3499"/>
                    </a:lnTo>
                    <a:lnTo>
                      <a:pt x="376" y="3501"/>
                    </a:lnTo>
                    <a:lnTo>
                      <a:pt x="357" y="3499"/>
                    </a:lnTo>
                    <a:lnTo>
                      <a:pt x="339" y="3491"/>
                    </a:lnTo>
                    <a:lnTo>
                      <a:pt x="322" y="3480"/>
                    </a:lnTo>
                    <a:lnTo>
                      <a:pt x="309" y="3463"/>
                    </a:lnTo>
                    <a:lnTo>
                      <a:pt x="301" y="3443"/>
                    </a:lnTo>
                    <a:lnTo>
                      <a:pt x="299" y="3424"/>
                    </a:lnTo>
                    <a:lnTo>
                      <a:pt x="302" y="3404"/>
                    </a:lnTo>
                    <a:lnTo>
                      <a:pt x="309" y="3386"/>
                    </a:lnTo>
                    <a:lnTo>
                      <a:pt x="320" y="3370"/>
                    </a:lnTo>
                    <a:lnTo>
                      <a:pt x="337" y="3358"/>
                    </a:lnTo>
                    <a:lnTo>
                      <a:pt x="604" y="3204"/>
                    </a:lnTo>
                    <a:lnTo>
                      <a:pt x="604" y="3204"/>
                    </a:lnTo>
                    <a:lnTo>
                      <a:pt x="606" y="3203"/>
                    </a:lnTo>
                    <a:lnTo>
                      <a:pt x="554" y="3098"/>
                    </a:lnTo>
                    <a:lnTo>
                      <a:pt x="509" y="2988"/>
                    </a:lnTo>
                    <a:lnTo>
                      <a:pt x="471" y="2879"/>
                    </a:lnTo>
                    <a:lnTo>
                      <a:pt x="471" y="2881"/>
                    </a:lnTo>
                    <a:lnTo>
                      <a:pt x="470" y="2881"/>
                    </a:lnTo>
                    <a:lnTo>
                      <a:pt x="173" y="2960"/>
                    </a:lnTo>
                    <a:lnTo>
                      <a:pt x="162" y="2962"/>
                    </a:lnTo>
                    <a:lnTo>
                      <a:pt x="153" y="2963"/>
                    </a:lnTo>
                    <a:lnTo>
                      <a:pt x="133" y="2960"/>
                    </a:lnTo>
                    <a:lnTo>
                      <a:pt x="115" y="2953"/>
                    </a:lnTo>
                    <a:lnTo>
                      <a:pt x="99" y="2941"/>
                    </a:lnTo>
                    <a:lnTo>
                      <a:pt x="87" y="2925"/>
                    </a:lnTo>
                    <a:lnTo>
                      <a:pt x="78" y="2906"/>
                    </a:lnTo>
                    <a:lnTo>
                      <a:pt x="76" y="2885"/>
                    </a:lnTo>
                    <a:lnTo>
                      <a:pt x="78" y="2865"/>
                    </a:lnTo>
                    <a:lnTo>
                      <a:pt x="87" y="2847"/>
                    </a:lnTo>
                    <a:lnTo>
                      <a:pt x="98" y="2832"/>
                    </a:lnTo>
                    <a:lnTo>
                      <a:pt x="113" y="2819"/>
                    </a:lnTo>
                    <a:lnTo>
                      <a:pt x="133" y="2812"/>
                    </a:lnTo>
                    <a:lnTo>
                      <a:pt x="431" y="2732"/>
                    </a:lnTo>
                    <a:lnTo>
                      <a:pt x="431" y="2732"/>
                    </a:lnTo>
                    <a:lnTo>
                      <a:pt x="409" y="2616"/>
                    </a:lnTo>
                    <a:lnTo>
                      <a:pt x="395" y="2502"/>
                    </a:lnTo>
                    <a:lnTo>
                      <a:pt x="386" y="2385"/>
                    </a:lnTo>
                    <a:lnTo>
                      <a:pt x="386" y="2385"/>
                    </a:lnTo>
                    <a:lnTo>
                      <a:pt x="385" y="2385"/>
                    </a:lnTo>
                    <a:lnTo>
                      <a:pt x="77" y="2385"/>
                    </a:lnTo>
                    <a:lnTo>
                      <a:pt x="53" y="2381"/>
                    </a:lnTo>
                    <a:lnTo>
                      <a:pt x="32" y="2370"/>
                    </a:lnTo>
                    <a:lnTo>
                      <a:pt x="15" y="2353"/>
                    </a:lnTo>
                    <a:lnTo>
                      <a:pt x="4" y="2332"/>
                    </a:lnTo>
                    <a:lnTo>
                      <a:pt x="0" y="2309"/>
                    </a:lnTo>
                    <a:lnTo>
                      <a:pt x="4" y="2285"/>
                    </a:lnTo>
                    <a:lnTo>
                      <a:pt x="15" y="2264"/>
                    </a:lnTo>
                    <a:lnTo>
                      <a:pt x="32" y="2247"/>
                    </a:lnTo>
                    <a:lnTo>
                      <a:pt x="53" y="2236"/>
                    </a:lnTo>
                    <a:lnTo>
                      <a:pt x="77" y="2232"/>
                    </a:lnTo>
                    <a:lnTo>
                      <a:pt x="385" y="2232"/>
                    </a:lnTo>
                    <a:lnTo>
                      <a:pt x="386" y="2232"/>
                    </a:lnTo>
                    <a:lnTo>
                      <a:pt x="395" y="2115"/>
                    </a:lnTo>
                    <a:lnTo>
                      <a:pt x="410" y="1999"/>
                    </a:lnTo>
                    <a:lnTo>
                      <a:pt x="432" y="1885"/>
                    </a:lnTo>
                    <a:lnTo>
                      <a:pt x="431" y="1885"/>
                    </a:lnTo>
                    <a:lnTo>
                      <a:pt x="133" y="1805"/>
                    </a:lnTo>
                    <a:lnTo>
                      <a:pt x="113" y="1798"/>
                    </a:lnTo>
                    <a:lnTo>
                      <a:pt x="98" y="1785"/>
                    </a:lnTo>
                    <a:lnTo>
                      <a:pt x="87" y="1770"/>
                    </a:lnTo>
                    <a:lnTo>
                      <a:pt x="78" y="1752"/>
                    </a:lnTo>
                    <a:lnTo>
                      <a:pt x="76" y="1732"/>
                    </a:lnTo>
                    <a:lnTo>
                      <a:pt x="78" y="1711"/>
                    </a:lnTo>
                    <a:lnTo>
                      <a:pt x="87" y="1692"/>
                    </a:lnTo>
                    <a:lnTo>
                      <a:pt x="99" y="1676"/>
                    </a:lnTo>
                    <a:lnTo>
                      <a:pt x="115" y="1665"/>
                    </a:lnTo>
                    <a:lnTo>
                      <a:pt x="133" y="1657"/>
                    </a:lnTo>
                    <a:lnTo>
                      <a:pt x="153" y="1654"/>
                    </a:lnTo>
                    <a:lnTo>
                      <a:pt x="173" y="1657"/>
                    </a:lnTo>
                    <a:lnTo>
                      <a:pt x="470" y="1736"/>
                    </a:lnTo>
                    <a:lnTo>
                      <a:pt x="471" y="1736"/>
                    </a:lnTo>
                    <a:lnTo>
                      <a:pt x="471" y="1738"/>
                    </a:lnTo>
                    <a:lnTo>
                      <a:pt x="509" y="1627"/>
                    </a:lnTo>
                    <a:lnTo>
                      <a:pt x="554" y="1519"/>
                    </a:lnTo>
                    <a:lnTo>
                      <a:pt x="606" y="1414"/>
                    </a:lnTo>
                    <a:lnTo>
                      <a:pt x="604" y="1413"/>
                    </a:lnTo>
                    <a:lnTo>
                      <a:pt x="604" y="1413"/>
                    </a:lnTo>
                    <a:lnTo>
                      <a:pt x="337" y="1259"/>
                    </a:lnTo>
                    <a:lnTo>
                      <a:pt x="320" y="1247"/>
                    </a:lnTo>
                    <a:lnTo>
                      <a:pt x="309" y="1231"/>
                    </a:lnTo>
                    <a:lnTo>
                      <a:pt x="302" y="1213"/>
                    </a:lnTo>
                    <a:lnTo>
                      <a:pt x="299" y="1193"/>
                    </a:lnTo>
                    <a:lnTo>
                      <a:pt x="301" y="1174"/>
                    </a:lnTo>
                    <a:lnTo>
                      <a:pt x="309" y="1154"/>
                    </a:lnTo>
                    <a:lnTo>
                      <a:pt x="322" y="1137"/>
                    </a:lnTo>
                    <a:lnTo>
                      <a:pt x="337" y="1126"/>
                    </a:lnTo>
                    <a:lnTo>
                      <a:pt x="357" y="1118"/>
                    </a:lnTo>
                    <a:lnTo>
                      <a:pt x="375" y="1115"/>
                    </a:lnTo>
                    <a:lnTo>
                      <a:pt x="396" y="1118"/>
                    </a:lnTo>
                    <a:lnTo>
                      <a:pt x="414" y="1126"/>
                    </a:lnTo>
                    <a:lnTo>
                      <a:pt x="681" y="1280"/>
                    </a:lnTo>
                    <a:lnTo>
                      <a:pt x="681" y="1280"/>
                    </a:lnTo>
                    <a:lnTo>
                      <a:pt x="683" y="1282"/>
                    </a:lnTo>
                    <a:lnTo>
                      <a:pt x="747" y="1185"/>
                    </a:lnTo>
                    <a:lnTo>
                      <a:pt x="817" y="1091"/>
                    </a:lnTo>
                    <a:lnTo>
                      <a:pt x="894" y="1003"/>
                    </a:lnTo>
                    <a:lnTo>
                      <a:pt x="894" y="1003"/>
                    </a:lnTo>
                    <a:lnTo>
                      <a:pt x="894" y="1003"/>
                    </a:lnTo>
                    <a:lnTo>
                      <a:pt x="676" y="785"/>
                    </a:lnTo>
                    <a:lnTo>
                      <a:pt x="663" y="768"/>
                    </a:lnTo>
                    <a:lnTo>
                      <a:pt x="656" y="750"/>
                    </a:lnTo>
                    <a:lnTo>
                      <a:pt x="653" y="730"/>
                    </a:lnTo>
                    <a:lnTo>
                      <a:pt x="656" y="711"/>
                    </a:lnTo>
                    <a:lnTo>
                      <a:pt x="663" y="693"/>
                    </a:lnTo>
                    <a:lnTo>
                      <a:pt x="676" y="676"/>
                    </a:lnTo>
                    <a:lnTo>
                      <a:pt x="693" y="663"/>
                    </a:lnTo>
                    <a:lnTo>
                      <a:pt x="711" y="656"/>
                    </a:lnTo>
                    <a:lnTo>
                      <a:pt x="730" y="653"/>
                    </a:lnTo>
                    <a:lnTo>
                      <a:pt x="750" y="656"/>
                    </a:lnTo>
                    <a:lnTo>
                      <a:pt x="768" y="663"/>
                    </a:lnTo>
                    <a:lnTo>
                      <a:pt x="785" y="676"/>
                    </a:lnTo>
                    <a:lnTo>
                      <a:pt x="1003" y="894"/>
                    </a:lnTo>
                    <a:lnTo>
                      <a:pt x="1003" y="894"/>
                    </a:lnTo>
                    <a:lnTo>
                      <a:pt x="1003" y="895"/>
                    </a:lnTo>
                    <a:lnTo>
                      <a:pt x="1091" y="820"/>
                    </a:lnTo>
                    <a:lnTo>
                      <a:pt x="1184" y="749"/>
                    </a:lnTo>
                    <a:lnTo>
                      <a:pt x="1282" y="683"/>
                    </a:lnTo>
                    <a:lnTo>
                      <a:pt x="1280" y="681"/>
                    </a:lnTo>
                    <a:lnTo>
                      <a:pt x="1280" y="681"/>
                    </a:lnTo>
                    <a:lnTo>
                      <a:pt x="1126" y="414"/>
                    </a:lnTo>
                    <a:lnTo>
                      <a:pt x="1118" y="396"/>
                    </a:lnTo>
                    <a:lnTo>
                      <a:pt x="1115" y="375"/>
                    </a:lnTo>
                    <a:lnTo>
                      <a:pt x="1118" y="357"/>
                    </a:lnTo>
                    <a:lnTo>
                      <a:pt x="1126" y="337"/>
                    </a:lnTo>
                    <a:lnTo>
                      <a:pt x="1137" y="322"/>
                    </a:lnTo>
                    <a:lnTo>
                      <a:pt x="1154" y="309"/>
                    </a:lnTo>
                    <a:lnTo>
                      <a:pt x="1174" y="301"/>
                    </a:lnTo>
                    <a:lnTo>
                      <a:pt x="1193" y="299"/>
                    </a:lnTo>
                    <a:lnTo>
                      <a:pt x="1213" y="302"/>
                    </a:lnTo>
                    <a:lnTo>
                      <a:pt x="1231" y="309"/>
                    </a:lnTo>
                    <a:lnTo>
                      <a:pt x="1247" y="320"/>
                    </a:lnTo>
                    <a:lnTo>
                      <a:pt x="1259" y="337"/>
                    </a:lnTo>
                    <a:lnTo>
                      <a:pt x="1413" y="604"/>
                    </a:lnTo>
                    <a:lnTo>
                      <a:pt x="1413" y="606"/>
                    </a:lnTo>
                    <a:lnTo>
                      <a:pt x="1414" y="606"/>
                    </a:lnTo>
                    <a:lnTo>
                      <a:pt x="1519" y="554"/>
                    </a:lnTo>
                    <a:lnTo>
                      <a:pt x="1629" y="509"/>
                    </a:lnTo>
                    <a:lnTo>
                      <a:pt x="1738" y="471"/>
                    </a:lnTo>
                    <a:lnTo>
                      <a:pt x="1736" y="471"/>
                    </a:lnTo>
                    <a:lnTo>
                      <a:pt x="1736" y="470"/>
                    </a:lnTo>
                    <a:lnTo>
                      <a:pt x="1657" y="173"/>
                    </a:lnTo>
                    <a:lnTo>
                      <a:pt x="1654" y="153"/>
                    </a:lnTo>
                    <a:lnTo>
                      <a:pt x="1657" y="133"/>
                    </a:lnTo>
                    <a:lnTo>
                      <a:pt x="1665" y="115"/>
                    </a:lnTo>
                    <a:lnTo>
                      <a:pt x="1676" y="99"/>
                    </a:lnTo>
                    <a:lnTo>
                      <a:pt x="1692" y="87"/>
                    </a:lnTo>
                    <a:lnTo>
                      <a:pt x="1711" y="78"/>
                    </a:lnTo>
                    <a:lnTo>
                      <a:pt x="1732" y="76"/>
                    </a:lnTo>
                    <a:lnTo>
                      <a:pt x="1752" y="78"/>
                    </a:lnTo>
                    <a:lnTo>
                      <a:pt x="1770" y="87"/>
                    </a:lnTo>
                    <a:lnTo>
                      <a:pt x="1785" y="98"/>
                    </a:lnTo>
                    <a:lnTo>
                      <a:pt x="1798" y="113"/>
                    </a:lnTo>
                    <a:lnTo>
                      <a:pt x="1805" y="133"/>
                    </a:lnTo>
                    <a:lnTo>
                      <a:pt x="1885" y="431"/>
                    </a:lnTo>
                    <a:lnTo>
                      <a:pt x="1885" y="432"/>
                    </a:lnTo>
                    <a:lnTo>
                      <a:pt x="1995" y="411"/>
                    </a:lnTo>
                    <a:lnTo>
                      <a:pt x="2106" y="396"/>
                    </a:lnTo>
                    <a:lnTo>
                      <a:pt x="2215" y="388"/>
                    </a:lnTo>
                    <a:lnTo>
                      <a:pt x="2223" y="382"/>
                    </a:lnTo>
                    <a:lnTo>
                      <a:pt x="2232" y="376"/>
                    </a:lnTo>
                    <a:lnTo>
                      <a:pt x="2232" y="77"/>
                    </a:lnTo>
                    <a:lnTo>
                      <a:pt x="2236" y="53"/>
                    </a:lnTo>
                    <a:lnTo>
                      <a:pt x="2247" y="32"/>
                    </a:lnTo>
                    <a:lnTo>
                      <a:pt x="2264" y="15"/>
                    </a:lnTo>
                    <a:lnTo>
                      <a:pt x="2285" y="4"/>
                    </a:lnTo>
                    <a:lnTo>
                      <a:pt x="2309" y="0"/>
                    </a:lnTo>
                    <a:close/>
                  </a:path>
                </a:pathLst>
              </a:custGeom>
              <a:solidFill>
                <a:sysClr val="window" lastClr="FFFFFF">
                  <a:lumMod val="75000"/>
                </a:sys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8" name="Freeform 59">
                <a:extLst>
                  <a:ext uri="{FF2B5EF4-FFF2-40B4-BE49-F238E27FC236}">
                    <a16:creationId xmlns:a16="http://schemas.microsoft.com/office/drawing/2014/main" id="{67CA5FC5-65A9-4CA5-8338-2B4184507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1026" y="3256595"/>
                <a:ext cx="831970" cy="840256"/>
              </a:xfrm>
              <a:custGeom>
                <a:avLst/>
                <a:gdLst>
                  <a:gd name="T0" fmla="*/ 1136 w 2411"/>
                  <a:gd name="T1" fmla="*/ 712 h 2433"/>
                  <a:gd name="T2" fmla="*/ 1004 w 2411"/>
                  <a:gd name="T3" fmla="*/ 748 h 2433"/>
                  <a:gd name="T4" fmla="*/ 892 w 2411"/>
                  <a:gd name="T5" fmla="*/ 816 h 2433"/>
                  <a:gd name="T6" fmla="*/ 801 w 2411"/>
                  <a:gd name="T7" fmla="*/ 909 h 2433"/>
                  <a:gd name="T8" fmla="*/ 735 w 2411"/>
                  <a:gd name="T9" fmla="*/ 1023 h 2433"/>
                  <a:gd name="T10" fmla="*/ 701 w 2411"/>
                  <a:gd name="T11" fmla="*/ 1150 h 2433"/>
                  <a:gd name="T12" fmla="*/ 701 w 2411"/>
                  <a:gd name="T13" fmla="*/ 1287 h 2433"/>
                  <a:gd name="T14" fmla="*/ 739 w 2411"/>
                  <a:gd name="T15" fmla="*/ 1419 h 2433"/>
                  <a:gd name="T16" fmla="*/ 806 w 2411"/>
                  <a:gd name="T17" fmla="*/ 1533 h 2433"/>
                  <a:gd name="T18" fmla="*/ 900 w 2411"/>
                  <a:gd name="T19" fmla="*/ 1624 h 2433"/>
                  <a:gd name="T20" fmla="*/ 1012 w 2411"/>
                  <a:gd name="T21" fmla="*/ 1688 h 2433"/>
                  <a:gd name="T22" fmla="*/ 1141 w 2411"/>
                  <a:gd name="T23" fmla="*/ 1722 h 2433"/>
                  <a:gd name="T24" fmla="*/ 1278 w 2411"/>
                  <a:gd name="T25" fmla="*/ 1722 h 2433"/>
                  <a:gd name="T26" fmla="*/ 1408 w 2411"/>
                  <a:gd name="T27" fmla="*/ 1685 h 2433"/>
                  <a:gd name="T28" fmla="*/ 1523 w 2411"/>
                  <a:gd name="T29" fmla="*/ 1618 h 2433"/>
                  <a:gd name="T30" fmla="*/ 1614 w 2411"/>
                  <a:gd name="T31" fmla="*/ 1525 h 2433"/>
                  <a:gd name="T32" fmla="*/ 1679 w 2411"/>
                  <a:gd name="T33" fmla="*/ 1411 h 2433"/>
                  <a:gd name="T34" fmla="*/ 1713 w 2411"/>
                  <a:gd name="T35" fmla="*/ 1284 h 2433"/>
                  <a:gd name="T36" fmla="*/ 1713 w 2411"/>
                  <a:gd name="T37" fmla="*/ 1147 h 2433"/>
                  <a:gd name="T38" fmla="*/ 1676 w 2411"/>
                  <a:gd name="T39" fmla="*/ 1015 h 2433"/>
                  <a:gd name="T40" fmla="*/ 1607 w 2411"/>
                  <a:gd name="T41" fmla="*/ 901 h 2433"/>
                  <a:gd name="T42" fmla="*/ 1514 w 2411"/>
                  <a:gd name="T43" fmla="*/ 810 h 2433"/>
                  <a:gd name="T44" fmla="*/ 1400 w 2411"/>
                  <a:gd name="T45" fmla="*/ 745 h 2433"/>
                  <a:gd name="T46" fmla="*/ 1273 w 2411"/>
                  <a:gd name="T47" fmla="*/ 710 h 2433"/>
                  <a:gd name="T48" fmla="*/ 1239 w 2411"/>
                  <a:gd name="T49" fmla="*/ 0 h 2433"/>
                  <a:gd name="T50" fmla="*/ 1366 w 2411"/>
                  <a:gd name="T51" fmla="*/ 261 h 2433"/>
                  <a:gd name="T52" fmla="*/ 1540 w 2411"/>
                  <a:gd name="T53" fmla="*/ 308 h 2433"/>
                  <a:gd name="T54" fmla="*/ 2013 w 2411"/>
                  <a:gd name="T55" fmla="*/ 306 h 2433"/>
                  <a:gd name="T56" fmla="*/ 1941 w 2411"/>
                  <a:gd name="T57" fmla="*/ 586 h 2433"/>
                  <a:gd name="T58" fmla="*/ 2047 w 2411"/>
                  <a:gd name="T59" fmla="*/ 735 h 2433"/>
                  <a:gd name="T60" fmla="*/ 2411 w 2411"/>
                  <a:gd name="T61" fmla="*/ 1038 h 2433"/>
                  <a:gd name="T62" fmla="*/ 2176 w 2411"/>
                  <a:gd name="T63" fmla="*/ 1207 h 2433"/>
                  <a:gd name="T64" fmla="*/ 2160 w 2411"/>
                  <a:gd name="T65" fmla="*/ 1388 h 2433"/>
                  <a:gd name="T66" fmla="*/ 2244 w 2411"/>
                  <a:gd name="T67" fmla="*/ 1853 h 2433"/>
                  <a:gd name="T68" fmla="*/ 1956 w 2411"/>
                  <a:gd name="T69" fmla="*/ 1831 h 2433"/>
                  <a:gd name="T70" fmla="*/ 1827 w 2411"/>
                  <a:gd name="T71" fmla="*/ 1960 h 2433"/>
                  <a:gd name="T72" fmla="*/ 1593 w 2411"/>
                  <a:gd name="T73" fmla="*/ 2371 h 2433"/>
                  <a:gd name="T74" fmla="*/ 1408 w 2411"/>
                  <a:gd name="T75" fmla="*/ 2164 h 2433"/>
                  <a:gd name="T76" fmla="*/ 1272 w 2411"/>
                  <a:gd name="T77" fmla="*/ 2183 h 2433"/>
                  <a:gd name="T78" fmla="*/ 1151 w 2411"/>
                  <a:gd name="T79" fmla="*/ 2433 h 2433"/>
                  <a:gd name="T80" fmla="*/ 814 w 2411"/>
                  <a:gd name="T81" fmla="*/ 2102 h 2433"/>
                  <a:gd name="T82" fmla="*/ 656 w 2411"/>
                  <a:gd name="T83" fmla="*/ 2012 h 2433"/>
                  <a:gd name="T84" fmla="*/ 383 w 2411"/>
                  <a:gd name="T85" fmla="*/ 2113 h 2433"/>
                  <a:gd name="T86" fmla="*/ 336 w 2411"/>
                  <a:gd name="T87" fmla="*/ 1642 h 2433"/>
                  <a:gd name="T88" fmla="*/ 273 w 2411"/>
                  <a:gd name="T89" fmla="*/ 1473 h 2433"/>
                  <a:gd name="T90" fmla="*/ 0 w 2411"/>
                  <a:gd name="T91" fmla="*/ 1374 h 2433"/>
                  <a:gd name="T92" fmla="*/ 268 w 2411"/>
                  <a:gd name="T93" fmla="*/ 982 h 2433"/>
                  <a:gd name="T94" fmla="*/ 328 w 2411"/>
                  <a:gd name="T95" fmla="*/ 811 h 2433"/>
                  <a:gd name="T96" fmla="*/ 181 w 2411"/>
                  <a:gd name="T97" fmla="*/ 560 h 2433"/>
                  <a:gd name="T98" fmla="*/ 638 w 2411"/>
                  <a:gd name="T99" fmla="*/ 433 h 2433"/>
                  <a:gd name="T100" fmla="*/ 792 w 2411"/>
                  <a:gd name="T101" fmla="*/ 340 h 2433"/>
                  <a:gd name="T102" fmla="*/ 843 w 2411"/>
                  <a:gd name="T103" fmla="*/ 55 h 2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11" h="2433">
                    <a:moveTo>
                      <a:pt x="1206" y="707"/>
                    </a:moveTo>
                    <a:lnTo>
                      <a:pt x="1136" y="712"/>
                    </a:lnTo>
                    <a:lnTo>
                      <a:pt x="1068" y="725"/>
                    </a:lnTo>
                    <a:lnTo>
                      <a:pt x="1004" y="748"/>
                    </a:lnTo>
                    <a:lnTo>
                      <a:pt x="946" y="779"/>
                    </a:lnTo>
                    <a:lnTo>
                      <a:pt x="892" y="816"/>
                    </a:lnTo>
                    <a:lnTo>
                      <a:pt x="843" y="860"/>
                    </a:lnTo>
                    <a:lnTo>
                      <a:pt x="801" y="909"/>
                    </a:lnTo>
                    <a:lnTo>
                      <a:pt x="763" y="965"/>
                    </a:lnTo>
                    <a:lnTo>
                      <a:pt x="735" y="1023"/>
                    </a:lnTo>
                    <a:lnTo>
                      <a:pt x="714" y="1085"/>
                    </a:lnTo>
                    <a:lnTo>
                      <a:pt x="701" y="1150"/>
                    </a:lnTo>
                    <a:lnTo>
                      <a:pt x="696" y="1219"/>
                    </a:lnTo>
                    <a:lnTo>
                      <a:pt x="701" y="1287"/>
                    </a:lnTo>
                    <a:lnTo>
                      <a:pt x="716" y="1356"/>
                    </a:lnTo>
                    <a:lnTo>
                      <a:pt x="739" y="1419"/>
                    </a:lnTo>
                    <a:lnTo>
                      <a:pt x="768" y="1478"/>
                    </a:lnTo>
                    <a:lnTo>
                      <a:pt x="806" y="1533"/>
                    </a:lnTo>
                    <a:lnTo>
                      <a:pt x="849" y="1582"/>
                    </a:lnTo>
                    <a:lnTo>
                      <a:pt x="900" y="1624"/>
                    </a:lnTo>
                    <a:lnTo>
                      <a:pt x="954" y="1660"/>
                    </a:lnTo>
                    <a:lnTo>
                      <a:pt x="1012" y="1688"/>
                    </a:lnTo>
                    <a:lnTo>
                      <a:pt x="1076" y="1709"/>
                    </a:lnTo>
                    <a:lnTo>
                      <a:pt x="1141" y="1722"/>
                    </a:lnTo>
                    <a:lnTo>
                      <a:pt x="1208" y="1727"/>
                    </a:lnTo>
                    <a:lnTo>
                      <a:pt x="1278" y="1722"/>
                    </a:lnTo>
                    <a:lnTo>
                      <a:pt x="1345" y="1708"/>
                    </a:lnTo>
                    <a:lnTo>
                      <a:pt x="1408" y="1685"/>
                    </a:lnTo>
                    <a:lnTo>
                      <a:pt x="1469" y="1655"/>
                    </a:lnTo>
                    <a:lnTo>
                      <a:pt x="1523" y="1618"/>
                    </a:lnTo>
                    <a:lnTo>
                      <a:pt x="1571" y="1574"/>
                    </a:lnTo>
                    <a:lnTo>
                      <a:pt x="1614" y="1525"/>
                    </a:lnTo>
                    <a:lnTo>
                      <a:pt x="1650" y="1470"/>
                    </a:lnTo>
                    <a:lnTo>
                      <a:pt x="1679" y="1411"/>
                    </a:lnTo>
                    <a:lnTo>
                      <a:pt x="1700" y="1349"/>
                    </a:lnTo>
                    <a:lnTo>
                      <a:pt x="1713" y="1284"/>
                    </a:lnTo>
                    <a:lnTo>
                      <a:pt x="1718" y="1215"/>
                    </a:lnTo>
                    <a:lnTo>
                      <a:pt x="1713" y="1147"/>
                    </a:lnTo>
                    <a:lnTo>
                      <a:pt x="1699" y="1079"/>
                    </a:lnTo>
                    <a:lnTo>
                      <a:pt x="1676" y="1015"/>
                    </a:lnTo>
                    <a:lnTo>
                      <a:pt x="1645" y="955"/>
                    </a:lnTo>
                    <a:lnTo>
                      <a:pt x="1607" y="901"/>
                    </a:lnTo>
                    <a:lnTo>
                      <a:pt x="1563" y="852"/>
                    </a:lnTo>
                    <a:lnTo>
                      <a:pt x="1514" y="810"/>
                    </a:lnTo>
                    <a:lnTo>
                      <a:pt x="1461" y="774"/>
                    </a:lnTo>
                    <a:lnTo>
                      <a:pt x="1400" y="745"/>
                    </a:lnTo>
                    <a:lnTo>
                      <a:pt x="1338" y="723"/>
                    </a:lnTo>
                    <a:lnTo>
                      <a:pt x="1273" y="710"/>
                    </a:lnTo>
                    <a:lnTo>
                      <a:pt x="1206" y="707"/>
                    </a:lnTo>
                    <a:close/>
                    <a:moveTo>
                      <a:pt x="1239" y="0"/>
                    </a:moveTo>
                    <a:lnTo>
                      <a:pt x="1275" y="251"/>
                    </a:lnTo>
                    <a:lnTo>
                      <a:pt x="1366" y="261"/>
                    </a:lnTo>
                    <a:lnTo>
                      <a:pt x="1454" y="280"/>
                    </a:lnTo>
                    <a:lnTo>
                      <a:pt x="1540" y="308"/>
                    </a:lnTo>
                    <a:lnTo>
                      <a:pt x="1676" y="93"/>
                    </a:lnTo>
                    <a:lnTo>
                      <a:pt x="2013" y="306"/>
                    </a:lnTo>
                    <a:lnTo>
                      <a:pt x="1879" y="520"/>
                    </a:lnTo>
                    <a:lnTo>
                      <a:pt x="1941" y="586"/>
                    </a:lnTo>
                    <a:lnTo>
                      <a:pt x="1998" y="658"/>
                    </a:lnTo>
                    <a:lnTo>
                      <a:pt x="2047" y="735"/>
                    </a:lnTo>
                    <a:lnTo>
                      <a:pt x="2288" y="657"/>
                    </a:lnTo>
                    <a:lnTo>
                      <a:pt x="2411" y="1038"/>
                    </a:lnTo>
                    <a:lnTo>
                      <a:pt x="2169" y="1114"/>
                    </a:lnTo>
                    <a:lnTo>
                      <a:pt x="2176" y="1207"/>
                    </a:lnTo>
                    <a:lnTo>
                      <a:pt x="2173" y="1299"/>
                    </a:lnTo>
                    <a:lnTo>
                      <a:pt x="2160" y="1388"/>
                    </a:lnTo>
                    <a:lnTo>
                      <a:pt x="2394" y="1483"/>
                    </a:lnTo>
                    <a:lnTo>
                      <a:pt x="2244" y="1853"/>
                    </a:lnTo>
                    <a:lnTo>
                      <a:pt x="2010" y="1758"/>
                    </a:lnTo>
                    <a:lnTo>
                      <a:pt x="1956" y="1831"/>
                    </a:lnTo>
                    <a:lnTo>
                      <a:pt x="1894" y="1898"/>
                    </a:lnTo>
                    <a:lnTo>
                      <a:pt x="1827" y="1960"/>
                    </a:lnTo>
                    <a:lnTo>
                      <a:pt x="1946" y="2183"/>
                    </a:lnTo>
                    <a:lnTo>
                      <a:pt x="1593" y="2371"/>
                    </a:lnTo>
                    <a:lnTo>
                      <a:pt x="1474" y="2148"/>
                    </a:lnTo>
                    <a:lnTo>
                      <a:pt x="1408" y="2164"/>
                    </a:lnTo>
                    <a:lnTo>
                      <a:pt x="1340" y="2177"/>
                    </a:lnTo>
                    <a:lnTo>
                      <a:pt x="1272" y="2183"/>
                    </a:lnTo>
                    <a:lnTo>
                      <a:pt x="1205" y="2185"/>
                    </a:lnTo>
                    <a:lnTo>
                      <a:pt x="1151" y="2433"/>
                    </a:lnTo>
                    <a:lnTo>
                      <a:pt x="760" y="2350"/>
                    </a:lnTo>
                    <a:lnTo>
                      <a:pt x="814" y="2102"/>
                    </a:lnTo>
                    <a:lnTo>
                      <a:pt x="732" y="2061"/>
                    </a:lnTo>
                    <a:lnTo>
                      <a:pt x="656" y="2012"/>
                    </a:lnTo>
                    <a:lnTo>
                      <a:pt x="582" y="1957"/>
                    </a:lnTo>
                    <a:lnTo>
                      <a:pt x="383" y="2113"/>
                    </a:lnTo>
                    <a:lnTo>
                      <a:pt x="137" y="1797"/>
                    </a:lnTo>
                    <a:lnTo>
                      <a:pt x="336" y="1642"/>
                    </a:lnTo>
                    <a:lnTo>
                      <a:pt x="300" y="1559"/>
                    </a:lnTo>
                    <a:lnTo>
                      <a:pt x="273" y="1473"/>
                    </a:lnTo>
                    <a:lnTo>
                      <a:pt x="253" y="1382"/>
                    </a:lnTo>
                    <a:lnTo>
                      <a:pt x="0" y="1374"/>
                    </a:lnTo>
                    <a:lnTo>
                      <a:pt x="14" y="974"/>
                    </a:lnTo>
                    <a:lnTo>
                      <a:pt x="268" y="982"/>
                    </a:lnTo>
                    <a:lnTo>
                      <a:pt x="294" y="896"/>
                    </a:lnTo>
                    <a:lnTo>
                      <a:pt x="328" y="811"/>
                    </a:lnTo>
                    <a:lnTo>
                      <a:pt x="370" y="730"/>
                    </a:lnTo>
                    <a:lnTo>
                      <a:pt x="181" y="560"/>
                    </a:lnTo>
                    <a:lnTo>
                      <a:pt x="450" y="264"/>
                    </a:lnTo>
                    <a:lnTo>
                      <a:pt x="638" y="433"/>
                    </a:lnTo>
                    <a:lnTo>
                      <a:pt x="713" y="384"/>
                    </a:lnTo>
                    <a:lnTo>
                      <a:pt x="792" y="340"/>
                    </a:lnTo>
                    <a:lnTo>
                      <a:pt x="879" y="306"/>
                    </a:lnTo>
                    <a:lnTo>
                      <a:pt x="843" y="55"/>
                    </a:lnTo>
                    <a:lnTo>
                      <a:pt x="1239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grpSp>
            <p:nvGrpSpPr>
              <p:cNvPr id="149" name="Group 60">
                <a:extLst>
                  <a:ext uri="{FF2B5EF4-FFF2-40B4-BE49-F238E27FC236}">
                    <a16:creationId xmlns:a16="http://schemas.microsoft.com/office/drawing/2014/main" id="{520AA5A8-0A06-4E01-A368-2711EF0D1C81}"/>
                  </a:ext>
                </a:extLst>
              </p:cNvPr>
              <p:cNvGrpSpPr/>
              <p:nvPr/>
            </p:nvGrpSpPr>
            <p:grpSpPr>
              <a:xfrm>
                <a:off x="1367820" y="3165066"/>
                <a:ext cx="3170130" cy="3035799"/>
                <a:chOff x="2284413" y="2240266"/>
                <a:chExt cx="4064001" cy="3891792"/>
              </a:xfrm>
            </p:grpSpPr>
            <p:sp>
              <p:nvSpPr>
                <p:cNvPr id="151" name="Freeform 62">
                  <a:extLst>
                    <a:ext uri="{FF2B5EF4-FFF2-40B4-BE49-F238E27FC236}">
                      <a16:creationId xmlns:a16="http://schemas.microsoft.com/office/drawing/2014/main" id="{11257327-0F2A-4B6A-9027-973C23EE1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551" y="3663951"/>
                  <a:ext cx="468313" cy="239713"/>
                </a:xfrm>
                <a:custGeom>
                  <a:avLst/>
                  <a:gdLst>
                    <a:gd name="T0" fmla="*/ 438 w 592"/>
                    <a:gd name="T1" fmla="*/ 0 h 302"/>
                    <a:gd name="T2" fmla="*/ 592 w 592"/>
                    <a:gd name="T3" fmla="*/ 110 h 302"/>
                    <a:gd name="T4" fmla="*/ 534 w 592"/>
                    <a:gd name="T5" fmla="*/ 287 h 302"/>
                    <a:gd name="T6" fmla="*/ 511 w 592"/>
                    <a:gd name="T7" fmla="*/ 212 h 302"/>
                    <a:gd name="T8" fmla="*/ 488 w 592"/>
                    <a:gd name="T9" fmla="*/ 152 h 302"/>
                    <a:gd name="T10" fmla="*/ 387 w 592"/>
                    <a:gd name="T11" fmla="*/ 174 h 302"/>
                    <a:gd name="T12" fmla="*/ 458 w 592"/>
                    <a:gd name="T13" fmla="*/ 302 h 302"/>
                    <a:gd name="T14" fmla="*/ 252 w 592"/>
                    <a:gd name="T15" fmla="*/ 245 h 302"/>
                    <a:gd name="T16" fmla="*/ 0 w 592"/>
                    <a:gd name="T17" fmla="*/ 236 h 302"/>
                    <a:gd name="T18" fmla="*/ 140 w 592"/>
                    <a:gd name="T19" fmla="*/ 49 h 302"/>
                    <a:gd name="T20" fmla="*/ 291 w 592"/>
                    <a:gd name="T21" fmla="*/ 49 h 302"/>
                    <a:gd name="T22" fmla="*/ 438 w 592"/>
                    <a:gd name="T23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92" h="302">
                      <a:moveTo>
                        <a:pt x="438" y="0"/>
                      </a:moveTo>
                      <a:lnTo>
                        <a:pt x="592" y="110"/>
                      </a:lnTo>
                      <a:lnTo>
                        <a:pt x="534" y="287"/>
                      </a:lnTo>
                      <a:lnTo>
                        <a:pt x="511" y="212"/>
                      </a:lnTo>
                      <a:lnTo>
                        <a:pt x="488" y="152"/>
                      </a:lnTo>
                      <a:lnTo>
                        <a:pt x="387" y="174"/>
                      </a:lnTo>
                      <a:lnTo>
                        <a:pt x="458" y="302"/>
                      </a:lnTo>
                      <a:lnTo>
                        <a:pt x="252" y="245"/>
                      </a:lnTo>
                      <a:lnTo>
                        <a:pt x="0" y="236"/>
                      </a:lnTo>
                      <a:lnTo>
                        <a:pt x="140" y="49"/>
                      </a:lnTo>
                      <a:lnTo>
                        <a:pt x="291" y="49"/>
                      </a:lnTo>
                      <a:lnTo>
                        <a:pt x="438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grpSp>
              <p:nvGrpSpPr>
                <p:cNvPr id="152" name="Group 63">
                  <a:extLst>
                    <a:ext uri="{FF2B5EF4-FFF2-40B4-BE49-F238E27FC236}">
                      <a16:creationId xmlns:a16="http://schemas.microsoft.com/office/drawing/2014/main" id="{0A2EBA7B-5C6E-40F6-8BBE-04B13E4EF8CB}"/>
                    </a:ext>
                  </a:extLst>
                </p:cNvPr>
                <p:cNvGrpSpPr/>
                <p:nvPr/>
              </p:nvGrpSpPr>
              <p:grpSpPr>
                <a:xfrm>
                  <a:off x="2521224" y="5380038"/>
                  <a:ext cx="649014" cy="672627"/>
                  <a:chOff x="2521224" y="5380038"/>
                  <a:chExt cx="649014" cy="672627"/>
                </a:xfrm>
              </p:grpSpPr>
              <p:sp>
                <p:nvSpPr>
                  <p:cNvPr id="169" name="Freeform 80">
                    <a:extLst>
                      <a:ext uri="{FF2B5EF4-FFF2-40B4-BE49-F238E27FC236}">
                        <a16:creationId xmlns:a16="http://schemas.microsoft.com/office/drawing/2014/main" id="{EE7CEBA4-4F37-4A54-877F-BF3AAB1721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1224" y="5431952"/>
                    <a:ext cx="646113" cy="620713"/>
                  </a:xfrm>
                  <a:custGeom>
                    <a:avLst/>
                    <a:gdLst>
                      <a:gd name="T0" fmla="*/ 116 w 813"/>
                      <a:gd name="T1" fmla="*/ 4 h 782"/>
                      <a:gd name="T2" fmla="*/ 122 w 813"/>
                      <a:gd name="T3" fmla="*/ 21 h 782"/>
                      <a:gd name="T4" fmla="*/ 136 w 813"/>
                      <a:gd name="T5" fmla="*/ 68 h 782"/>
                      <a:gd name="T6" fmla="*/ 157 w 813"/>
                      <a:gd name="T7" fmla="*/ 136 h 782"/>
                      <a:gd name="T8" fmla="*/ 183 w 813"/>
                      <a:gd name="T9" fmla="*/ 217 h 782"/>
                      <a:gd name="T10" fmla="*/ 209 w 813"/>
                      <a:gd name="T11" fmla="*/ 301 h 782"/>
                      <a:gd name="T12" fmla="*/ 236 w 813"/>
                      <a:gd name="T13" fmla="*/ 382 h 782"/>
                      <a:gd name="T14" fmla="*/ 267 w 813"/>
                      <a:gd name="T15" fmla="*/ 464 h 782"/>
                      <a:gd name="T16" fmla="*/ 309 w 813"/>
                      <a:gd name="T17" fmla="*/ 545 h 782"/>
                      <a:gd name="T18" fmla="*/ 366 w 813"/>
                      <a:gd name="T19" fmla="*/ 610 h 782"/>
                      <a:gd name="T20" fmla="*/ 444 w 813"/>
                      <a:gd name="T21" fmla="*/ 661 h 782"/>
                      <a:gd name="T22" fmla="*/ 549 w 813"/>
                      <a:gd name="T23" fmla="*/ 701 h 782"/>
                      <a:gd name="T24" fmla="*/ 647 w 813"/>
                      <a:gd name="T25" fmla="*/ 725 h 782"/>
                      <a:gd name="T26" fmla="*/ 722 w 813"/>
                      <a:gd name="T27" fmla="*/ 736 h 782"/>
                      <a:gd name="T28" fmla="*/ 773 w 813"/>
                      <a:gd name="T29" fmla="*/ 737 h 782"/>
                      <a:gd name="T30" fmla="*/ 802 w 813"/>
                      <a:gd name="T31" fmla="*/ 736 h 782"/>
                      <a:gd name="T32" fmla="*/ 812 w 813"/>
                      <a:gd name="T33" fmla="*/ 734 h 782"/>
                      <a:gd name="T34" fmla="*/ 809 w 813"/>
                      <a:gd name="T35" fmla="*/ 762 h 782"/>
                      <a:gd name="T36" fmla="*/ 779 w 813"/>
                      <a:gd name="T37" fmla="*/ 764 h 782"/>
                      <a:gd name="T38" fmla="*/ 734 w 813"/>
                      <a:gd name="T39" fmla="*/ 768 h 782"/>
                      <a:gd name="T40" fmla="*/ 703 w 813"/>
                      <a:gd name="T41" fmla="*/ 773 h 782"/>
                      <a:gd name="T42" fmla="*/ 649 w 813"/>
                      <a:gd name="T43" fmla="*/ 778 h 782"/>
                      <a:gd name="T44" fmla="*/ 577 w 813"/>
                      <a:gd name="T45" fmla="*/ 782 h 782"/>
                      <a:gd name="T46" fmla="*/ 500 w 813"/>
                      <a:gd name="T47" fmla="*/ 781 h 782"/>
                      <a:gd name="T48" fmla="*/ 422 w 813"/>
                      <a:gd name="T49" fmla="*/ 773 h 782"/>
                      <a:gd name="T50" fmla="*/ 352 w 813"/>
                      <a:gd name="T51" fmla="*/ 756 h 782"/>
                      <a:gd name="T52" fmla="*/ 299 w 813"/>
                      <a:gd name="T53" fmla="*/ 725 h 782"/>
                      <a:gd name="T54" fmla="*/ 265 w 813"/>
                      <a:gd name="T55" fmla="*/ 674 h 782"/>
                      <a:gd name="T56" fmla="*/ 234 w 813"/>
                      <a:gd name="T57" fmla="*/ 605 h 782"/>
                      <a:gd name="T58" fmla="*/ 205 w 813"/>
                      <a:gd name="T59" fmla="*/ 531 h 782"/>
                      <a:gd name="T60" fmla="*/ 180 w 813"/>
                      <a:gd name="T61" fmla="*/ 459 h 782"/>
                      <a:gd name="T62" fmla="*/ 161 w 813"/>
                      <a:gd name="T63" fmla="*/ 397 h 782"/>
                      <a:gd name="T64" fmla="*/ 149 w 813"/>
                      <a:gd name="T65" fmla="*/ 354 h 782"/>
                      <a:gd name="T66" fmla="*/ 144 w 813"/>
                      <a:gd name="T67" fmla="*/ 337 h 782"/>
                      <a:gd name="T68" fmla="*/ 0 w 813"/>
                      <a:gd name="T69" fmla="*/ 51 h 7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13" h="782">
                        <a:moveTo>
                          <a:pt x="66" y="0"/>
                        </a:moveTo>
                        <a:lnTo>
                          <a:pt x="116" y="4"/>
                        </a:lnTo>
                        <a:lnTo>
                          <a:pt x="118" y="9"/>
                        </a:lnTo>
                        <a:lnTo>
                          <a:pt x="122" y="21"/>
                        </a:lnTo>
                        <a:lnTo>
                          <a:pt x="129" y="42"/>
                        </a:lnTo>
                        <a:lnTo>
                          <a:pt x="136" y="68"/>
                        </a:lnTo>
                        <a:lnTo>
                          <a:pt x="146" y="101"/>
                        </a:lnTo>
                        <a:lnTo>
                          <a:pt x="157" y="136"/>
                        </a:lnTo>
                        <a:lnTo>
                          <a:pt x="169" y="175"/>
                        </a:lnTo>
                        <a:lnTo>
                          <a:pt x="183" y="217"/>
                        </a:lnTo>
                        <a:lnTo>
                          <a:pt x="195" y="259"/>
                        </a:lnTo>
                        <a:lnTo>
                          <a:pt x="209" y="301"/>
                        </a:lnTo>
                        <a:lnTo>
                          <a:pt x="223" y="343"/>
                        </a:lnTo>
                        <a:lnTo>
                          <a:pt x="236" y="382"/>
                        </a:lnTo>
                        <a:lnTo>
                          <a:pt x="248" y="417"/>
                        </a:lnTo>
                        <a:lnTo>
                          <a:pt x="267" y="464"/>
                        </a:lnTo>
                        <a:lnTo>
                          <a:pt x="287" y="507"/>
                        </a:lnTo>
                        <a:lnTo>
                          <a:pt x="309" y="545"/>
                        </a:lnTo>
                        <a:lnTo>
                          <a:pt x="335" y="579"/>
                        </a:lnTo>
                        <a:lnTo>
                          <a:pt x="366" y="610"/>
                        </a:lnTo>
                        <a:lnTo>
                          <a:pt x="402" y="638"/>
                        </a:lnTo>
                        <a:lnTo>
                          <a:pt x="444" y="661"/>
                        </a:lnTo>
                        <a:lnTo>
                          <a:pt x="492" y="683"/>
                        </a:lnTo>
                        <a:lnTo>
                          <a:pt x="549" y="701"/>
                        </a:lnTo>
                        <a:lnTo>
                          <a:pt x="602" y="715"/>
                        </a:lnTo>
                        <a:lnTo>
                          <a:pt x="647" y="725"/>
                        </a:lnTo>
                        <a:lnTo>
                          <a:pt x="688" y="731"/>
                        </a:lnTo>
                        <a:lnTo>
                          <a:pt x="722" y="736"/>
                        </a:lnTo>
                        <a:lnTo>
                          <a:pt x="750" y="737"/>
                        </a:lnTo>
                        <a:lnTo>
                          <a:pt x="773" y="737"/>
                        </a:lnTo>
                        <a:lnTo>
                          <a:pt x="790" y="737"/>
                        </a:lnTo>
                        <a:lnTo>
                          <a:pt x="802" y="736"/>
                        </a:lnTo>
                        <a:lnTo>
                          <a:pt x="809" y="734"/>
                        </a:lnTo>
                        <a:lnTo>
                          <a:pt x="812" y="734"/>
                        </a:lnTo>
                        <a:lnTo>
                          <a:pt x="813" y="760"/>
                        </a:lnTo>
                        <a:lnTo>
                          <a:pt x="809" y="762"/>
                        </a:lnTo>
                        <a:lnTo>
                          <a:pt x="798" y="762"/>
                        </a:lnTo>
                        <a:lnTo>
                          <a:pt x="779" y="764"/>
                        </a:lnTo>
                        <a:lnTo>
                          <a:pt x="757" y="767"/>
                        </a:lnTo>
                        <a:lnTo>
                          <a:pt x="734" y="768"/>
                        </a:lnTo>
                        <a:lnTo>
                          <a:pt x="722" y="771"/>
                        </a:lnTo>
                        <a:lnTo>
                          <a:pt x="703" y="773"/>
                        </a:lnTo>
                        <a:lnTo>
                          <a:pt x="678" y="776"/>
                        </a:lnTo>
                        <a:lnTo>
                          <a:pt x="649" y="778"/>
                        </a:lnTo>
                        <a:lnTo>
                          <a:pt x="615" y="781"/>
                        </a:lnTo>
                        <a:lnTo>
                          <a:pt x="577" y="782"/>
                        </a:lnTo>
                        <a:lnTo>
                          <a:pt x="540" y="782"/>
                        </a:lnTo>
                        <a:lnTo>
                          <a:pt x="500" y="781"/>
                        </a:lnTo>
                        <a:lnTo>
                          <a:pt x="461" y="778"/>
                        </a:lnTo>
                        <a:lnTo>
                          <a:pt x="422" y="773"/>
                        </a:lnTo>
                        <a:lnTo>
                          <a:pt x="386" y="765"/>
                        </a:lnTo>
                        <a:lnTo>
                          <a:pt x="352" y="756"/>
                        </a:lnTo>
                        <a:lnTo>
                          <a:pt x="323" y="742"/>
                        </a:lnTo>
                        <a:lnTo>
                          <a:pt x="299" y="725"/>
                        </a:lnTo>
                        <a:lnTo>
                          <a:pt x="282" y="703"/>
                        </a:lnTo>
                        <a:lnTo>
                          <a:pt x="265" y="674"/>
                        </a:lnTo>
                        <a:lnTo>
                          <a:pt x="250" y="641"/>
                        </a:lnTo>
                        <a:lnTo>
                          <a:pt x="234" y="605"/>
                        </a:lnTo>
                        <a:lnTo>
                          <a:pt x="219" y="569"/>
                        </a:lnTo>
                        <a:lnTo>
                          <a:pt x="205" y="531"/>
                        </a:lnTo>
                        <a:lnTo>
                          <a:pt x="192" y="495"/>
                        </a:lnTo>
                        <a:lnTo>
                          <a:pt x="180" y="459"/>
                        </a:lnTo>
                        <a:lnTo>
                          <a:pt x="169" y="427"/>
                        </a:lnTo>
                        <a:lnTo>
                          <a:pt x="161" y="397"/>
                        </a:lnTo>
                        <a:lnTo>
                          <a:pt x="153" y="372"/>
                        </a:lnTo>
                        <a:lnTo>
                          <a:pt x="149" y="354"/>
                        </a:lnTo>
                        <a:lnTo>
                          <a:pt x="146" y="341"/>
                        </a:lnTo>
                        <a:lnTo>
                          <a:pt x="144" y="337"/>
                        </a:lnTo>
                        <a:lnTo>
                          <a:pt x="116" y="360"/>
                        </a:lnTo>
                        <a:lnTo>
                          <a:pt x="0" y="51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70" name="Freeform 81">
                    <a:extLst>
                      <a:ext uri="{FF2B5EF4-FFF2-40B4-BE49-F238E27FC236}">
                        <a16:creationId xmlns:a16="http://schemas.microsoft.com/office/drawing/2014/main" id="{14DE6FF6-13DB-4A3E-8422-C193F55F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3813" y="5380038"/>
                    <a:ext cx="606425" cy="652463"/>
                  </a:xfrm>
                  <a:custGeom>
                    <a:avLst/>
                    <a:gdLst>
                      <a:gd name="T0" fmla="*/ 201 w 764"/>
                      <a:gd name="T1" fmla="*/ 3 h 821"/>
                      <a:gd name="T2" fmla="*/ 223 w 764"/>
                      <a:gd name="T3" fmla="*/ 21 h 821"/>
                      <a:gd name="T4" fmla="*/ 258 w 764"/>
                      <a:gd name="T5" fmla="*/ 59 h 821"/>
                      <a:gd name="T6" fmla="*/ 303 w 764"/>
                      <a:gd name="T7" fmla="*/ 108 h 821"/>
                      <a:gd name="T8" fmla="*/ 351 w 764"/>
                      <a:gd name="T9" fmla="*/ 169 h 821"/>
                      <a:gd name="T10" fmla="*/ 396 w 764"/>
                      <a:gd name="T11" fmla="*/ 236 h 821"/>
                      <a:gd name="T12" fmla="*/ 434 w 764"/>
                      <a:gd name="T13" fmla="*/ 306 h 821"/>
                      <a:gd name="T14" fmla="*/ 455 w 764"/>
                      <a:gd name="T15" fmla="*/ 377 h 821"/>
                      <a:gd name="T16" fmla="*/ 462 w 764"/>
                      <a:gd name="T17" fmla="*/ 451 h 821"/>
                      <a:gd name="T18" fmla="*/ 477 w 764"/>
                      <a:gd name="T19" fmla="*/ 512 h 821"/>
                      <a:gd name="T20" fmla="*/ 505 w 764"/>
                      <a:gd name="T21" fmla="*/ 552 h 821"/>
                      <a:gd name="T22" fmla="*/ 544 w 764"/>
                      <a:gd name="T23" fmla="*/ 580 h 821"/>
                      <a:gd name="T24" fmla="*/ 594 w 764"/>
                      <a:gd name="T25" fmla="*/ 604 h 821"/>
                      <a:gd name="T26" fmla="*/ 651 w 764"/>
                      <a:gd name="T27" fmla="*/ 629 h 821"/>
                      <a:gd name="T28" fmla="*/ 715 w 764"/>
                      <a:gd name="T29" fmla="*/ 664 h 821"/>
                      <a:gd name="T30" fmla="*/ 752 w 764"/>
                      <a:gd name="T31" fmla="*/ 705 h 821"/>
                      <a:gd name="T32" fmla="*/ 764 w 764"/>
                      <a:gd name="T33" fmla="*/ 743 h 821"/>
                      <a:gd name="T34" fmla="*/ 760 w 764"/>
                      <a:gd name="T35" fmla="*/ 776 h 821"/>
                      <a:gd name="T36" fmla="*/ 750 w 764"/>
                      <a:gd name="T37" fmla="*/ 798 h 821"/>
                      <a:gd name="T38" fmla="*/ 746 w 764"/>
                      <a:gd name="T39" fmla="*/ 807 h 821"/>
                      <a:gd name="T40" fmla="*/ 600 w 764"/>
                      <a:gd name="T41" fmla="*/ 819 h 821"/>
                      <a:gd name="T42" fmla="*/ 483 w 764"/>
                      <a:gd name="T43" fmla="*/ 819 h 821"/>
                      <a:gd name="T44" fmla="*/ 392 w 764"/>
                      <a:gd name="T45" fmla="*/ 809 h 821"/>
                      <a:gd name="T46" fmla="*/ 322 w 764"/>
                      <a:gd name="T47" fmla="*/ 790 h 821"/>
                      <a:gd name="T48" fmla="*/ 272 w 764"/>
                      <a:gd name="T49" fmla="*/ 767 h 821"/>
                      <a:gd name="T50" fmla="*/ 236 w 764"/>
                      <a:gd name="T51" fmla="*/ 740 h 821"/>
                      <a:gd name="T52" fmla="*/ 213 w 764"/>
                      <a:gd name="T53" fmla="*/ 715 h 821"/>
                      <a:gd name="T54" fmla="*/ 198 w 764"/>
                      <a:gd name="T55" fmla="*/ 694 h 821"/>
                      <a:gd name="T56" fmla="*/ 184 w 764"/>
                      <a:gd name="T57" fmla="*/ 663 h 821"/>
                      <a:gd name="T58" fmla="*/ 164 w 764"/>
                      <a:gd name="T59" fmla="*/ 604 h 821"/>
                      <a:gd name="T60" fmla="*/ 137 w 764"/>
                      <a:gd name="T61" fmla="*/ 526 h 821"/>
                      <a:gd name="T62" fmla="*/ 109 w 764"/>
                      <a:gd name="T63" fmla="*/ 436 h 821"/>
                      <a:gd name="T64" fmla="*/ 80 w 764"/>
                      <a:gd name="T65" fmla="*/ 341 h 821"/>
                      <a:gd name="T66" fmla="*/ 53 w 764"/>
                      <a:gd name="T67" fmla="*/ 251 h 821"/>
                      <a:gd name="T68" fmla="*/ 30 w 764"/>
                      <a:gd name="T69" fmla="*/ 172 h 821"/>
                      <a:gd name="T70" fmla="*/ 11 w 764"/>
                      <a:gd name="T71" fmla="*/ 111 h 821"/>
                      <a:gd name="T72" fmla="*/ 2 w 764"/>
                      <a:gd name="T73" fmla="*/ 77 h 821"/>
                      <a:gd name="T74" fmla="*/ 198 w 764"/>
                      <a:gd name="T75" fmla="*/ 0 h 8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764" h="821">
                        <a:moveTo>
                          <a:pt x="198" y="0"/>
                        </a:moveTo>
                        <a:lnTo>
                          <a:pt x="201" y="3"/>
                        </a:lnTo>
                        <a:lnTo>
                          <a:pt x="209" y="9"/>
                        </a:lnTo>
                        <a:lnTo>
                          <a:pt x="223" y="21"/>
                        </a:lnTo>
                        <a:lnTo>
                          <a:pt x="238" y="38"/>
                        </a:lnTo>
                        <a:lnTo>
                          <a:pt x="258" y="59"/>
                        </a:lnTo>
                        <a:lnTo>
                          <a:pt x="280" y="82"/>
                        </a:lnTo>
                        <a:lnTo>
                          <a:pt x="303" y="108"/>
                        </a:lnTo>
                        <a:lnTo>
                          <a:pt x="327" y="138"/>
                        </a:lnTo>
                        <a:lnTo>
                          <a:pt x="351" y="169"/>
                        </a:lnTo>
                        <a:lnTo>
                          <a:pt x="375" y="201"/>
                        </a:lnTo>
                        <a:lnTo>
                          <a:pt x="396" y="236"/>
                        </a:lnTo>
                        <a:lnTo>
                          <a:pt x="417" y="271"/>
                        </a:lnTo>
                        <a:lnTo>
                          <a:pt x="434" y="306"/>
                        </a:lnTo>
                        <a:lnTo>
                          <a:pt x="446" y="341"/>
                        </a:lnTo>
                        <a:lnTo>
                          <a:pt x="455" y="377"/>
                        </a:lnTo>
                        <a:lnTo>
                          <a:pt x="459" y="410"/>
                        </a:lnTo>
                        <a:lnTo>
                          <a:pt x="462" y="451"/>
                        </a:lnTo>
                        <a:lnTo>
                          <a:pt x="468" y="484"/>
                        </a:lnTo>
                        <a:lnTo>
                          <a:pt x="477" y="512"/>
                        </a:lnTo>
                        <a:lnTo>
                          <a:pt x="490" y="534"/>
                        </a:lnTo>
                        <a:lnTo>
                          <a:pt x="505" y="552"/>
                        </a:lnTo>
                        <a:lnTo>
                          <a:pt x="522" y="568"/>
                        </a:lnTo>
                        <a:lnTo>
                          <a:pt x="544" y="580"/>
                        </a:lnTo>
                        <a:lnTo>
                          <a:pt x="567" y="591"/>
                        </a:lnTo>
                        <a:lnTo>
                          <a:pt x="594" y="604"/>
                        </a:lnTo>
                        <a:lnTo>
                          <a:pt x="622" y="615"/>
                        </a:lnTo>
                        <a:lnTo>
                          <a:pt x="651" y="629"/>
                        </a:lnTo>
                        <a:lnTo>
                          <a:pt x="684" y="644"/>
                        </a:lnTo>
                        <a:lnTo>
                          <a:pt x="715" y="664"/>
                        </a:lnTo>
                        <a:lnTo>
                          <a:pt x="738" y="684"/>
                        </a:lnTo>
                        <a:lnTo>
                          <a:pt x="752" y="705"/>
                        </a:lnTo>
                        <a:lnTo>
                          <a:pt x="761" y="723"/>
                        </a:lnTo>
                        <a:lnTo>
                          <a:pt x="764" y="743"/>
                        </a:lnTo>
                        <a:lnTo>
                          <a:pt x="763" y="760"/>
                        </a:lnTo>
                        <a:lnTo>
                          <a:pt x="760" y="776"/>
                        </a:lnTo>
                        <a:lnTo>
                          <a:pt x="755" y="788"/>
                        </a:lnTo>
                        <a:lnTo>
                          <a:pt x="750" y="798"/>
                        </a:lnTo>
                        <a:lnTo>
                          <a:pt x="747" y="806"/>
                        </a:lnTo>
                        <a:lnTo>
                          <a:pt x="746" y="807"/>
                        </a:lnTo>
                        <a:lnTo>
                          <a:pt x="670" y="815"/>
                        </a:lnTo>
                        <a:lnTo>
                          <a:pt x="600" y="819"/>
                        </a:lnTo>
                        <a:lnTo>
                          <a:pt x="538" y="821"/>
                        </a:lnTo>
                        <a:lnTo>
                          <a:pt x="483" y="819"/>
                        </a:lnTo>
                        <a:lnTo>
                          <a:pt x="434" y="815"/>
                        </a:lnTo>
                        <a:lnTo>
                          <a:pt x="392" y="809"/>
                        </a:lnTo>
                        <a:lnTo>
                          <a:pt x="354" y="801"/>
                        </a:lnTo>
                        <a:lnTo>
                          <a:pt x="322" y="790"/>
                        </a:lnTo>
                        <a:lnTo>
                          <a:pt x="294" y="779"/>
                        </a:lnTo>
                        <a:lnTo>
                          <a:pt x="272" y="767"/>
                        </a:lnTo>
                        <a:lnTo>
                          <a:pt x="252" y="754"/>
                        </a:lnTo>
                        <a:lnTo>
                          <a:pt x="236" y="740"/>
                        </a:lnTo>
                        <a:lnTo>
                          <a:pt x="224" y="728"/>
                        </a:lnTo>
                        <a:lnTo>
                          <a:pt x="213" y="715"/>
                        </a:lnTo>
                        <a:lnTo>
                          <a:pt x="205" y="705"/>
                        </a:lnTo>
                        <a:lnTo>
                          <a:pt x="198" y="694"/>
                        </a:lnTo>
                        <a:lnTo>
                          <a:pt x="191" y="683"/>
                        </a:lnTo>
                        <a:lnTo>
                          <a:pt x="184" y="663"/>
                        </a:lnTo>
                        <a:lnTo>
                          <a:pt x="174" y="636"/>
                        </a:lnTo>
                        <a:lnTo>
                          <a:pt x="164" y="604"/>
                        </a:lnTo>
                        <a:lnTo>
                          <a:pt x="151" y="566"/>
                        </a:lnTo>
                        <a:lnTo>
                          <a:pt x="137" y="526"/>
                        </a:lnTo>
                        <a:lnTo>
                          <a:pt x="123" y="481"/>
                        </a:lnTo>
                        <a:lnTo>
                          <a:pt x="109" y="436"/>
                        </a:lnTo>
                        <a:lnTo>
                          <a:pt x="95" y="388"/>
                        </a:lnTo>
                        <a:lnTo>
                          <a:pt x="80" y="341"/>
                        </a:lnTo>
                        <a:lnTo>
                          <a:pt x="66" y="295"/>
                        </a:lnTo>
                        <a:lnTo>
                          <a:pt x="53" y="251"/>
                        </a:lnTo>
                        <a:lnTo>
                          <a:pt x="41" y="209"/>
                        </a:lnTo>
                        <a:lnTo>
                          <a:pt x="30" y="172"/>
                        </a:lnTo>
                        <a:lnTo>
                          <a:pt x="19" y="139"/>
                        </a:lnTo>
                        <a:lnTo>
                          <a:pt x="11" y="111"/>
                        </a:lnTo>
                        <a:lnTo>
                          <a:pt x="5" y="91"/>
                        </a:lnTo>
                        <a:lnTo>
                          <a:pt x="2" y="77"/>
                        </a:lnTo>
                        <a:lnTo>
                          <a:pt x="0" y="73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153" name="Group 64">
                  <a:extLst>
                    <a:ext uri="{FF2B5EF4-FFF2-40B4-BE49-F238E27FC236}">
                      <a16:creationId xmlns:a16="http://schemas.microsoft.com/office/drawing/2014/main" id="{5336FC45-856A-4DAE-8094-AF87DD60CBA7}"/>
                    </a:ext>
                  </a:extLst>
                </p:cNvPr>
                <p:cNvGrpSpPr/>
                <p:nvPr/>
              </p:nvGrpSpPr>
              <p:grpSpPr>
                <a:xfrm>
                  <a:off x="4192588" y="5830888"/>
                  <a:ext cx="882650" cy="301170"/>
                  <a:chOff x="4192588" y="5830888"/>
                  <a:chExt cx="882650" cy="301170"/>
                </a:xfrm>
              </p:grpSpPr>
              <p:sp>
                <p:nvSpPr>
                  <p:cNvPr id="167" name="Freeform 78">
                    <a:extLst>
                      <a:ext uri="{FF2B5EF4-FFF2-40B4-BE49-F238E27FC236}">
                        <a16:creationId xmlns:a16="http://schemas.microsoft.com/office/drawing/2014/main" id="{3EEE8F69-F64B-4561-8F81-A39F09B45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2588" y="5986008"/>
                    <a:ext cx="882650" cy="146050"/>
                  </a:xfrm>
                  <a:custGeom>
                    <a:avLst/>
                    <a:gdLst>
                      <a:gd name="T0" fmla="*/ 414 w 1113"/>
                      <a:gd name="T1" fmla="*/ 0 h 183"/>
                      <a:gd name="T2" fmla="*/ 1110 w 1113"/>
                      <a:gd name="T3" fmla="*/ 105 h 183"/>
                      <a:gd name="T4" fmla="*/ 1113 w 1113"/>
                      <a:gd name="T5" fmla="*/ 163 h 183"/>
                      <a:gd name="T6" fmla="*/ 1108 w 1113"/>
                      <a:gd name="T7" fmla="*/ 163 h 183"/>
                      <a:gd name="T8" fmla="*/ 1093 w 1113"/>
                      <a:gd name="T9" fmla="*/ 164 h 183"/>
                      <a:gd name="T10" fmla="*/ 1069 w 1113"/>
                      <a:gd name="T11" fmla="*/ 167 h 183"/>
                      <a:gd name="T12" fmla="*/ 1037 w 1113"/>
                      <a:gd name="T13" fmla="*/ 169 h 183"/>
                      <a:gd name="T14" fmla="*/ 1000 w 1113"/>
                      <a:gd name="T15" fmla="*/ 172 h 183"/>
                      <a:gd name="T16" fmla="*/ 956 w 1113"/>
                      <a:gd name="T17" fmla="*/ 175 h 183"/>
                      <a:gd name="T18" fmla="*/ 910 w 1113"/>
                      <a:gd name="T19" fmla="*/ 178 h 183"/>
                      <a:gd name="T20" fmla="*/ 861 w 1113"/>
                      <a:gd name="T21" fmla="*/ 180 h 183"/>
                      <a:gd name="T22" fmla="*/ 810 w 1113"/>
                      <a:gd name="T23" fmla="*/ 183 h 183"/>
                      <a:gd name="T24" fmla="*/ 760 w 1113"/>
                      <a:gd name="T25" fmla="*/ 183 h 183"/>
                      <a:gd name="T26" fmla="*/ 711 w 1113"/>
                      <a:gd name="T27" fmla="*/ 183 h 183"/>
                      <a:gd name="T28" fmla="*/ 663 w 1113"/>
                      <a:gd name="T29" fmla="*/ 183 h 183"/>
                      <a:gd name="T30" fmla="*/ 619 w 1113"/>
                      <a:gd name="T31" fmla="*/ 180 h 183"/>
                      <a:gd name="T32" fmla="*/ 580 w 1113"/>
                      <a:gd name="T33" fmla="*/ 177 h 183"/>
                      <a:gd name="T34" fmla="*/ 548 w 1113"/>
                      <a:gd name="T35" fmla="*/ 171 h 183"/>
                      <a:gd name="T36" fmla="*/ 523 w 1113"/>
                      <a:gd name="T37" fmla="*/ 163 h 183"/>
                      <a:gd name="T38" fmla="*/ 486 w 1113"/>
                      <a:gd name="T39" fmla="*/ 147 h 183"/>
                      <a:gd name="T40" fmla="*/ 451 w 1113"/>
                      <a:gd name="T41" fmla="*/ 130 h 183"/>
                      <a:gd name="T42" fmla="*/ 419 w 1113"/>
                      <a:gd name="T43" fmla="*/ 115 h 183"/>
                      <a:gd name="T44" fmla="*/ 391 w 1113"/>
                      <a:gd name="T45" fmla="*/ 98 h 183"/>
                      <a:gd name="T46" fmla="*/ 366 w 1113"/>
                      <a:gd name="T47" fmla="*/ 84 h 183"/>
                      <a:gd name="T48" fmla="*/ 346 w 1113"/>
                      <a:gd name="T49" fmla="*/ 71 h 183"/>
                      <a:gd name="T50" fmla="*/ 330 w 1113"/>
                      <a:gd name="T51" fmla="*/ 62 h 183"/>
                      <a:gd name="T52" fmla="*/ 321 w 1113"/>
                      <a:gd name="T53" fmla="*/ 56 h 183"/>
                      <a:gd name="T54" fmla="*/ 318 w 1113"/>
                      <a:gd name="T55" fmla="*/ 54 h 183"/>
                      <a:gd name="T56" fmla="*/ 318 w 1113"/>
                      <a:gd name="T57" fmla="*/ 163 h 183"/>
                      <a:gd name="T58" fmla="*/ 0 w 1113"/>
                      <a:gd name="T59" fmla="*/ 163 h 183"/>
                      <a:gd name="T60" fmla="*/ 3 w 1113"/>
                      <a:gd name="T61" fmla="*/ 54 h 183"/>
                      <a:gd name="T62" fmla="*/ 414 w 1113"/>
                      <a:gd name="T63" fmla="*/ 0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113" h="183">
                        <a:moveTo>
                          <a:pt x="414" y="0"/>
                        </a:moveTo>
                        <a:lnTo>
                          <a:pt x="1110" y="105"/>
                        </a:lnTo>
                        <a:lnTo>
                          <a:pt x="1113" y="163"/>
                        </a:lnTo>
                        <a:lnTo>
                          <a:pt x="1108" y="163"/>
                        </a:lnTo>
                        <a:lnTo>
                          <a:pt x="1093" y="164"/>
                        </a:lnTo>
                        <a:lnTo>
                          <a:pt x="1069" y="167"/>
                        </a:lnTo>
                        <a:lnTo>
                          <a:pt x="1037" y="169"/>
                        </a:lnTo>
                        <a:lnTo>
                          <a:pt x="1000" y="172"/>
                        </a:lnTo>
                        <a:lnTo>
                          <a:pt x="956" y="175"/>
                        </a:lnTo>
                        <a:lnTo>
                          <a:pt x="910" y="178"/>
                        </a:lnTo>
                        <a:lnTo>
                          <a:pt x="861" y="180"/>
                        </a:lnTo>
                        <a:lnTo>
                          <a:pt x="810" y="183"/>
                        </a:lnTo>
                        <a:lnTo>
                          <a:pt x="760" y="183"/>
                        </a:lnTo>
                        <a:lnTo>
                          <a:pt x="711" y="183"/>
                        </a:lnTo>
                        <a:lnTo>
                          <a:pt x="663" y="183"/>
                        </a:lnTo>
                        <a:lnTo>
                          <a:pt x="619" y="180"/>
                        </a:lnTo>
                        <a:lnTo>
                          <a:pt x="580" y="177"/>
                        </a:lnTo>
                        <a:lnTo>
                          <a:pt x="548" y="171"/>
                        </a:lnTo>
                        <a:lnTo>
                          <a:pt x="523" y="163"/>
                        </a:lnTo>
                        <a:lnTo>
                          <a:pt x="486" y="147"/>
                        </a:lnTo>
                        <a:lnTo>
                          <a:pt x="451" y="130"/>
                        </a:lnTo>
                        <a:lnTo>
                          <a:pt x="419" y="115"/>
                        </a:lnTo>
                        <a:lnTo>
                          <a:pt x="391" y="98"/>
                        </a:lnTo>
                        <a:lnTo>
                          <a:pt x="366" y="84"/>
                        </a:lnTo>
                        <a:lnTo>
                          <a:pt x="346" y="71"/>
                        </a:lnTo>
                        <a:lnTo>
                          <a:pt x="330" y="62"/>
                        </a:lnTo>
                        <a:lnTo>
                          <a:pt x="321" y="56"/>
                        </a:lnTo>
                        <a:lnTo>
                          <a:pt x="318" y="54"/>
                        </a:lnTo>
                        <a:lnTo>
                          <a:pt x="318" y="163"/>
                        </a:lnTo>
                        <a:lnTo>
                          <a:pt x="0" y="163"/>
                        </a:lnTo>
                        <a:lnTo>
                          <a:pt x="3" y="54"/>
                        </a:lnTo>
                        <a:lnTo>
                          <a:pt x="414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68" name="Freeform 79">
                    <a:extLst>
                      <a:ext uri="{FF2B5EF4-FFF2-40B4-BE49-F238E27FC236}">
                        <a16:creationId xmlns:a16="http://schemas.microsoft.com/office/drawing/2014/main" id="{F5DA2B22-F385-40FC-BFB2-ABEE48FE7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2588" y="5830888"/>
                    <a:ext cx="882650" cy="271463"/>
                  </a:xfrm>
                  <a:custGeom>
                    <a:avLst/>
                    <a:gdLst>
                      <a:gd name="T0" fmla="*/ 523 w 1113"/>
                      <a:gd name="T1" fmla="*/ 0 h 344"/>
                      <a:gd name="T2" fmla="*/ 579 w 1113"/>
                      <a:gd name="T3" fmla="*/ 7 h 344"/>
                      <a:gd name="T4" fmla="*/ 611 w 1113"/>
                      <a:gd name="T5" fmla="*/ 24 h 344"/>
                      <a:gd name="T6" fmla="*/ 652 w 1113"/>
                      <a:gd name="T7" fmla="*/ 55 h 344"/>
                      <a:gd name="T8" fmla="*/ 722 w 1113"/>
                      <a:gd name="T9" fmla="*/ 83 h 344"/>
                      <a:gd name="T10" fmla="*/ 809 w 1113"/>
                      <a:gd name="T11" fmla="*/ 111 h 344"/>
                      <a:gd name="T12" fmla="*/ 902 w 1113"/>
                      <a:gd name="T13" fmla="*/ 137 h 344"/>
                      <a:gd name="T14" fmla="*/ 987 w 1113"/>
                      <a:gd name="T15" fmla="*/ 162 h 344"/>
                      <a:gd name="T16" fmla="*/ 1054 w 1113"/>
                      <a:gd name="T17" fmla="*/ 184 h 344"/>
                      <a:gd name="T18" fmla="*/ 1090 w 1113"/>
                      <a:gd name="T19" fmla="*/ 205 h 344"/>
                      <a:gd name="T20" fmla="*/ 1108 w 1113"/>
                      <a:gd name="T21" fmla="*/ 246 h 344"/>
                      <a:gd name="T22" fmla="*/ 1113 w 1113"/>
                      <a:gd name="T23" fmla="*/ 289 h 344"/>
                      <a:gd name="T24" fmla="*/ 1110 w 1113"/>
                      <a:gd name="T25" fmla="*/ 323 h 344"/>
                      <a:gd name="T26" fmla="*/ 1108 w 1113"/>
                      <a:gd name="T27" fmla="*/ 337 h 344"/>
                      <a:gd name="T28" fmla="*/ 1088 w 1113"/>
                      <a:gd name="T29" fmla="*/ 337 h 344"/>
                      <a:gd name="T30" fmla="*/ 1032 w 1113"/>
                      <a:gd name="T31" fmla="*/ 339 h 344"/>
                      <a:gd name="T32" fmla="*/ 953 w 1113"/>
                      <a:gd name="T33" fmla="*/ 340 h 344"/>
                      <a:gd name="T34" fmla="*/ 858 w 1113"/>
                      <a:gd name="T35" fmla="*/ 342 h 344"/>
                      <a:gd name="T36" fmla="*/ 757 w 1113"/>
                      <a:gd name="T37" fmla="*/ 344 h 344"/>
                      <a:gd name="T38" fmla="*/ 661 w 1113"/>
                      <a:gd name="T39" fmla="*/ 344 h 344"/>
                      <a:gd name="T40" fmla="*/ 577 w 1113"/>
                      <a:gd name="T41" fmla="*/ 342 h 344"/>
                      <a:gd name="T42" fmla="*/ 518 w 1113"/>
                      <a:gd name="T43" fmla="*/ 337 h 344"/>
                      <a:gd name="T44" fmla="*/ 425 w 1113"/>
                      <a:gd name="T45" fmla="*/ 323 h 344"/>
                      <a:gd name="T46" fmla="*/ 358 w 1113"/>
                      <a:gd name="T47" fmla="*/ 312 h 344"/>
                      <a:gd name="T48" fmla="*/ 323 w 1113"/>
                      <a:gd name="T49" fmla="*/ 306 h 344"/>
                      <a:gd name="T50" fmla="*/ 318 w 1113"/>
                      <a:gd name="T51" fmla="*/ 337 h 344"/>
                      <a:gd name="T52" fmla="*/ 17 w 1113"/>
                      <a:gd name="T53" fmla="*/ 66 h 344"/>
                      <a:gd name="T54" fmla="*/ 34 w 1113"/>
                      <a:gd name="T55" fmla="*/ 63 h 344"/>
                      <a:gd name="T56" fmla="*/ 80 w 1113"/>
                      <a:gd name="T57" fmla="*/ 53 h 344"/>
                      <a:gd name="T58" fmla="*/ 147 w 1113"/>
                      <a:gd name="T59" fmla="*/ 41 h 344"/>
                      <a:gd name="T60" fmla="*/ 228 w 1113"/>
                      <a:gd name="T61" fmla="*/ 28 h 344"/>
                      <a:gd name="T62" fmla="*/ 316 w 1113"/>
                      <a:gd name="T63" fmla="*/ 14 h 344"/>
                      <a:gd name="T64" fmla="*/ 406 w 1113"/>
                      <a:gd name="T65" fmla="*/ 5 h 344"/>
                      <a:gd name="T66" fmla="*/ 487 w 1113"/>
                      <a:gd name="T67" fmla="*/ 0 h 3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113" h="344">
                        <a:moveTo>
                          <a:pt x="487" y="0"/>
                        </a:moveTo>
                        <a:lnTo>
                          <a:pt x="523" y="0"/>
                        </a:lnTo>
                        <a:lnTo>
                          <a:pt x="554" y="2"/>
                        </a:lnTo>
                        <a:lnTo>
                          <a:pt x="579" y="7"/>
                        </a:lnTo>
                        <a:lnTo>
                          <a:pt x="599" y="14"/>
                        </a:lnTo>
                        <a:lnTo>
                          <a:pt x="611" y="24"/>
                        </a:lnTo>
                        <a:lnTo>
                          <a:pt x="627" y="39"/>
                        </a:lnTo>
                        <a:lnTo>
                          <a:pt x="652" y="55"/>
                        </a:lnTo>
                        <a:lnTo>
                          <a:pt x="684" y="69"/>
                        </a:lnTo>
                        <a:lnTo>
                          <a:pt x="722" y="83"/>
                        </a:lnTo>
                        <a:lnTo>
                          <a:pt x="764" y="97"/>
                        </a:lnTo>
                        <a:lnTo>
                          <a:pt x="809" y="111"/>
                        </a:lnTo>
                        <a:lnTo>
                          <a:pt x="855" y="125"/>
                        </a:lnTo>
                        <a:lnTo>
                          <a:pt x="902" y="137"/>
                        </a:lnTo>
                        <a:lnTo>
                          <a:pt x="945" y="149"/>
                        </a:lnTo>
                        <a:lnTo>
                          <a:pt x="987" y="162"/>
                        </a:lnTo>
                        <a:lnTo>
                          <a:pt x="1023" y="173"/>
                        </a:lnTo>
                        <a:lnTo>
                          <a:pt x="1054" y="184"/>
                        </a:lnTo>
                        <a:lnTo>
                          <a:pt x="1076" y="194"/>
                        </a:lnTo>
                        <a:lnTo>
                          <a:pt x="1090" y="205"/>
                        </a:lnTo>
                        <a:lnTo>
                          <a:pt x="1102" y="224"/>
                        </a:lnTo>
                        <a:lnTo>
                          <a:pt x="1108" y="246"/>
                        </a:lnTo>
                        <a:lnTo>
                          <a:pt x="1113" y="267"/>
                        </a:lnTo>
                        <a:lnTo>
                          <a:pt x="1113" y="289"/>
                        </a:lnTo>
                        <a:lnTo>
                          <a:pt x="1113" y="308"/>
                        </a:lnTo>
                        <a:lnTo>
                          <a:pt x="1110" y="323"/>
                        </a:lnTo>
                        <a:lnTo>
                          <a:pt x="1108" y="333"/>
                        </a:lnTo>
                        <a:lnTo>
                          <a:pt x="1108" y="337"/>
                        </a:lnTo>
                        <a:lnTo>
                          <a:pt x="1102" y="337"/>
                        </a:lnTo>
                        <a:lnTo>
                          <a:pt x="1088" y="337"/>
                        </a:lnTo>
                        <a:lnTo>
                          <a:pt x="1063" y="339"/>
                        </a:lnTo>
                        <a:lnTo>
                          <a:pt x="1032" y="339"/>
                        </a:lnTo>
                        <a:lnTo>
                          <a:pt x="995" y="340"/>
                        </a:lnTo>
                        <a:lnTo>
                          <a:pt x="953" y="340"/>
                        </a:lnTo>
                        <a:lnTo>
                          <a:pt x="906" y="342"/>
                        </a:lnTo>
                        <a:lnTo>
                          <a:pt x="858" y="342"/>
                        </a:lnTo>
                        <a:lnTo>
                          <a:pt x="809" y="344"/>
                        </a:lnTo>
                        <a:lnTo>
                          <a:pt x="757" y="344"/>
                        </a:lnTo>
                        <a:lnTo>
                          <a:pt x="709" y="344"/>
                        </a:lnTo>
                        <a:lnTo>
                          <a:pt x="661" y="344"/>
                        </a:lnTo>
                        <a:lnTo>
                          <a:pt x="618" y="342"/>
                        </a:lnTo>
                        <a:lnTo>
                          <a:pt x="577" y="342"/>
                        </a:lnTo>
                        <a:lnTo>
                          <a:pt x="545" y="339"/>
                        </a:lnTo>
                        <a:lnTo>
                          <a:pt x="518" y="337"/>
                        </a:lnTo>
                        <a:lnTo>
                          <a:pt x="469" y="330"/>
                        </a:lnTo>
                        <a:lnTo>
                          <a:pt x="425" y="323"/>
                        </a:lnTo>
                        <a:lnTo>
                          <a:pt x="388" y="319"/>
                        </a:lnTo>
                        <a:lnTo>
                          <a:pt x="358" y="312"/>
                        </a:lnTo>
                        <a:lnTo>
                          <a:pt x="337" y="309"/>
                        </a:lnTo>
                        <a:lnTo>
                          <a:pt x="323" y="306"/>
                        </a:lnTo>
                        <a:lnTo>
                          <a:pt x="318" y="306"/>
                        </a:lnTo>
                        <a:lnTo>
                          <a:pt x="318" y="337"/>
                        </a:lnTo>
                        <a:lnTo>
                          <a:pt x="0" y="322"/>
                        </a:lnTo>
                        <a:lnTo>
                          <a:pt x="17" y="66"/>
                        </a:lnTo>
                        <a:lnTo>
                          <a:pt x="21" y="66"/>
                        </a:lnTo>
                        <a:lnTo>
                          <a:pt x="34" y="63"/>
                        </a:lnTo>
                        <a:lnTo>
                          <a:pt x="54" y="59"/>
                        </a:lnTo>
                        <a:lnTo>
                          <a:pt x="80" y="53"/>
                        </a:lnTo>
                        <a:lnTo>
                          <a:pt x="111" y="49"/>
                        </a:lnTo>
                        <a:lnTo>
                          <a:pt x="147" y="41"/>
                        </a:lnTo>
                        <a:lnTo>
                          <a:pt x="186" y="35"/>
                        </a:lnTo>
                        <a:lnTo>
                          <a:pt x="228" y="28"/>
                        </a:lnTo>
                        <a:lnTo>
                          <a:pt x="273" y="21"/>
                        </a:lnTo>
                        <a:lnTo>
                          <a:pt x="316" y="14"/>
                        </a:lnTo>
                        <a:lnTo>
                          <a:pt x="361" y="10"/>
                        </a:lnTo>
                        <a:lnTo>
                          <a:pt x="406" y="5"/>
                        </a:lnTo>
                        <a:lnTo>
                          <a:pt x="448" y="2"/>
                        </a:lnTo>
                        <a:lnTo>
                          <a:pt x="487" y="0"/>
                        </a:lnTo>
                        <a:close/>
                      </a:path>
                    </a:pathLst>
                  </a:custGeom>
                  <a:solidFill>
                    <a:sysClr val="windowText" lastClr="000000">
                      <a:lumMod val="85000"/>
                      <a:lumOff val="15000"/>
                    </a:sys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sp>
              <p:nvSpPr>
                <p:cNvPr id="154" name="Freeform 65">
                  <a:extLst>
                    <a:ext uri="{FF2B5EF4-FFF2-40B4-BE49-F238E27FC236}">
                      <a16:creationId xmlns:a16="http://schemas.microsoft.com/office/drawing/2014/main" id="{24650BF1-A646-48FB-99CB-9301464A7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3988" y="4121151"/>
                  <a:ext cx="1608138" cy="1603375"/>
                </a:xfrm>
                <a:custGeom>
                  <a:avLst/>
                  <a:gdLst>
                    <a:gd name="T0" fmla="*/ 2026 w 2026"/>
                    <a:gd name="T1" fmla="*/ 304 h 2020"/>
                    <a:gd name="T2" fmla="*/ 2020 w 2026"/>
                    <a:gd name="T3" fmla="*/ 320 h 2020"/>
                    <a:gd name="T4" fmla="*/ 1999 w 2026"/>
                    <a:gd name="T5" fmla="*/ 362 h 2020"/>
                    <a:gd name="T6" fmla="*/ 1968 w 2026"/>
                    <a:gd name="T7" fmla="*/ 425 h 2020"/>
                    <a:gd name="T8" fmla="*/ 1930 w 2026"/>
                    <a:gd name="T9" fmla="*/ 504 h 2020"/>
                    <a:gd name="T10" fmla="*/ 1885 w 2026"/>
                    <a:gd name="T11" fmla="*/ 594 h 2020"/>
                    <a:gd name="T12" fmla="*/ 1836 w 2026"/>
                    <a:gd name="T13" fmla="*/ 689 h 2020"/>
                    <a:gd name="T14" fmla="*/ 1790 w 2026"/>
                    <a:gd name="T15" fmla="*/ 768 h 2020"/>
                    <a:gd name="T16" fmla="*/ 1726 w 2026"/>
                    <a:gd name="T17" fmla="*/ 866 h 2020"/>
                    <a:gd name="T18" fmla="*/ 1650 w 2026"/>
                    <a:gd name="T19" fmla="*/ 975 h 2020"/>
                    <a:gd name="T20" fmla="*/ 1565 w 2026"/>
                    <a:gd name="T21" fmla="*/ 1090 h 2020"/>
                    <a:gd name="T22" fmla="*/ 1476 w 2026"/>
                    <a:gd name="T23" fmla="*/ 1205 h 2020"/>
                    <a:gd name="T24" fmla="*/ 1388 w 2026"/>
                    <a:gd name="T25" fmla="*/ 1310 h 2020"/>
                    <a:gd name="T26" fmla="*/ 1304 w 2026"/>
                    <a:gd name="T27" fmla="*/ 1402 h 2020"/>
                    <a:gd name="T28" fmla="*/ 1231 w 2026"/>
                    <a:gd name="T29" fmla="*/ 1472 h 2020"/>
                    <a:gd name="T30" fmla="*/ 1175 w 2026"/>
                    <a:gd name="T31" fmla="*/ 1514 h 2020"/>
                    <a:gd name="T32" fmla="*/ 1110 w 2026"/>
                    <a:gd name="T33" fmla="*/ 1557 h 2020"/>
                    <a:gd name="T34" fmla="*/ 1029 w 2026"/>
                    <a:gd name="T35" fmla="*/ 1608 h 2020"/>
                    <a:gd name="T36" fmla="*/ 937 w 2026"/>
                    <a:gd name="T37" fmla="*/ 1664 h 2020"/>
                    <a:gd name="T38" fmla="*/ 838 w 2026"/>
                    <a:gd name="T39" fmla="*/ 1725 h 2020"/>
                    <a:gd name="T40" fmla="*/ 737 w 2026"/>
                    <a:gd name="T41" fmla="*/ 1785 h 2020"/>
                    <a:gd name="T42" fmla="*/ 638 w 2026"/>
                    <a:gd name="T43" fmla="*/ 1844 h 2020"/>
                    <a:gd name="T44" fmla="*/ 546 w 2026"/>
                    <a:gd name="T45" fmla="*/ 1899 h 2020"/>
                    <a:gd name="T46" fmla="*/ 467 w 2026"/>
                    <a:gd name="T47" fmla="*/ 1944 h 2020"/>
                    <a:gd name="T48" fmla="*/ 405 w 2026"/>
                    <a:gd name="T49" fmla="*/ 1981 h 2020"/>
                    <a:gd name="T50" fmla="*/ 363 w 2026"/>
                    <a:gd name="T51" fmla="*/ 2004 h 2020"/>
                    <a:gd name="T52" fmla="*/ 349 w 2026"/>
                    <a:gd name="T53" fmla="*/ 2014 h 2020"/>
                    <a:gd name="T54" fmla="*/ 277 w 2026"/>
                    <a:gd name="T55" fmla="*/ 2015 h 2020"/>
                    <a:gd name="T56" fmla="*/ 214 w 2026"/>
                    <a:gd name="T57" fmla="*/ 1986 h 2020"/>
                    <a:gd name="T58" fmla="*/ 158 w 2026"/>
                    <a:gd name="T59" fmla="*/ 1930 h 2020"/>
                    <a:gd name="T60" fmla="*/ 110 w 2026"/>
                    <a:gd name="T61" fmla="*/ 1860 h 2020"/>
                    <a:gd name="T62" fmla="*/ 71 w 2026"/>
                    <a:gd name="T63" fmla="*/ 1782 h 2020"/>
                    <a:gd name="T64" fmla="*/ 40 w 2026"/>
                    <a:gd name="T65" fmla="*/ 1706 h 2020"/>
                    <a:gd name="T66" fmla="*/ 18 w 2026"/>
                    <a:gd name="T67" fmla="*/ 1641 h 2020"/>
                    <a:gd name="T68" fmla="*/ 4 w 2026"/>
                    <a:gd name="T69" fmla="*/ 1596 h 2020"/>
                    <a:gd name="T70" fmla="*/ 0 w 2026"/>
                    <a:gd name="T71" fmla="*/ 1579 h 2020"/>
                    <a:gd name="T72" fmla="*/ 13 w 2026"/>
                    <a:gd name="T73" fmla="*/ 1570 h 2020"/>
                    <a:gd name="T74" fmla="*/ 51 w 2026"/>
                    <a:gd name="T75" fmla="*/ 1546 h 2020"/>
                    <a:gd name="T76" fmla="*/ 110 w 2026"/>
                    <a:gd name="T77" fmla="*/ 1511 h 2020"/>
                    <a:gd name="T78" fmla="*/ 184 w 2026"/>
                    <a:gd name="T79" fmla="*/ 1466 h 2020"/>
                    <a:gd name="T80" fmla="*/ 270 w 2026"/>
                    <a:gd name="T81" fmla="*/ 1414 h 2020"/>
                    <a:gd name="T82" fmla="*/ 361 w 2026"/>
                    <a:gd name="T83" fmla="*/ 1358 h 2020"/>
                    <a:gd name="T84" fmla="*/ 456 w 2026"/>
                    <a:gd name="T85" fmla="*/ 1301 h 2020"/>
                    <a:gd name="T86" fmla="*/ 549 w 2026"/>
                    <a:gd name="T87" fmla="*/ 1247 h 2020"/>
                    <a:gd name="T88" fmla="*/ 635 w 2026"/>
                    <a:gd name="T89" fmla="*/ 1195 h 2020"/>
                    <a:gd name="T90" fmla="*/ 711 w 2026"/>
                    <a:gd name="T91" fmla="*/ 1152 h 2020"/>
                    <a:gd name="T92" fmla="*/ 771 w 2026"/>
                    <a:gd name="T93" fmla="*/ 1119 h 2020"/>
                    <a:gd name="T94" fmla="*/ 812 w 2026"/>
                    <a:gd name="T95" fmla="*/ 1099 h 2020"/>
                    <a:gd name="T96" fmla="*/ 869 w 2026"/>
                    <a:gd name="T97" fmla="*/ 1051 h 2020"/>
                    <a:gd name="T98" fmla="*/ 928 w 2026"/>
                    <a:gd name="T99" fmla="*/ 973 h 2020"/>
                    <a:gd name="T100" fmla="*/ 985 w 2026"/>
                    <a:gd name="T101" fmla="*/ 877 h 2020"/>
                    <a:gd name="T102" fmla="*/ 1040 w 2026"/>
                    <a:gd name="T103" fmla="*/ 775 h 2020"/>
                    <a:gd name="T104" fmla="*/ 1090 w 2026"/>
                    <a:gd name="T105" fmla="*/ 681 h 2020"/>
                    <a:gd name="T106" fmla="*/ 1133 w 2026"/>
                    <a:gd name="T107" fmla="*/ 608 h 2020"/>
                    <a:gd name="T108" fmla="*/ 1162 w 2026"/>
                    <a:gd name="T109" fmla="*/ 559 h 2020"/>
                    <a:gd name="T110" fmla="*/ 1197 w 2026"/>
                    <a:gd name="T111" fmla="*/ 492 h 2020"/>
                    <a:gd name="T112" fmla="*/ 1234 w 2026"/>
                    <a:gd name="T113" fmla="*/ 413 h 2020"/>
                    <a:gd name="T114" fmla="*/ 1273 w 2026"/>
                    <a:gd name="T115" fmla="*/ 326 h 2020"/>
                    <a:gd name="T116" fmla="*/ 1310 w 2026"/>
                    <a:gd name="T117" fmla="*/ 239 h 2020"/>
                    <a:gd name="T118" fmla="*/ 1344 w 2026"/>
                    <a:gd name="T119" fmla="*/ 157 h 2020"/>
                    <a:gd name="T120" fmla="*/ 1374 w 2026"/>
                    <a:gd name="T121" fmla="*/ 85 h 2020"/>
                    <a:gd name="T122" fmla="*/ 1395 w 2026"/>
                    <a:gd name="T123" fmla="*/ 32 h 2020"/>
                    <a:gd name="T124" fmla="*/ 1406 w 2026"/>
                    <a:gd name="T125" fmla="*/ 3 h 2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26" h="2020">
                      <a:moveTo>
                        <a:pt x="1408" y="0"/>
                      </a:moveTo>
                      <a:lnTo>
                        <a:pt x="2026" y="304"/>
                      </a:lnTo>
                      <a:lnTo>
                        <a:pt x="2024" y="309"/>
                      </a:lnTo>
                      <a:lnTo>
                        <a:pt x="2020" y="320"/>
                      </a:lnTo>
                      <a:lnTo>
                        <a:pt x="2010" y="338"/>
                      </a:lnTo>
                      <a:lnTo>
                        <a:pt x="1999" y="362"/>
                      </a:lnTo>
                      <a:lnTo>
                        <a:pt x="1985" y="391"/>
                      </a:lnTo>
                      <a:lnTo>
                        <a:pt x="1968" y="425"/>
                      </a:lnTo>
                      <a:lnTo>
                        <a:pt x="1951" y="464"/>
                      </a:lnTo>
                      <a:lnTo>
                        <a:pt x="1930" y="504"/>
                      </a:lnTo>
                      <a:lnTo>
                        <a:pt x="1908" y="549"/>
                      </a:lnTo>
                      <a:lnTo>
                        <a:pt x="1885" y="594"/>
                      </a:lnTo>
                      <a:lnTo>
                        <a:pt x="1861" y="641"/>
                      </a:lnTo>
                      <a:lnTo>
                        <a:pt x="1836" y="689"/>
                      </a:lnTo>
                      <a:lnTo>
                        <a:pt x="1816" y="726"/>
                      </a:lnTo>
                      <a:lnTo>
                        <a:pt x="1790" y="768"/>
                      </a:lnTo>
                      <a:lnTo>
                        <a:pt x="1760" y="815"/>
                      </a:lnTo>
                      <a:lnTo>
                        <a:pt x="1726" y="866"/>
                      </a:lnTo>
                      <a:lnTo>
                        <a:pt x="1689" y="919"/>
                      </a:lnTo>
                      <a:lnTo>
                        <a:pt x="1650" y="975"/>
                      </a:lnTo>
                      <a:lnTo>
                        <a:pt x="1608" y="1032"/>
                      </a:lnTo>
                      <a:lnTo>
                        <a:pt x="1565" y="1090"/>
                      </a:lnTo>
                      <a:lnTo>
                        <a:pt x="1520" y="1149"/>
                      </a:lnTo>
                      <a:lnTo>
                        <a:pt x="1476" y="1205"/>
                      </a:lnTo>
                      <a:lnTo>
                        <a:pt x="1431" y="1259"/>
                      </a:lnTo>
                      <a:lnTo>
                        <a:pt x="1388" y="1310"/>
                      </a:lnTo>
                      <a:lnTo>
                        <a:pt x="1344" y="1358"/>
                      </a:lnTo>
                      <a:lnTo>
                        <a:pt x="1304" y="1402"/>
                      </a:lnTo>
                      <a:lnTo>
                        <a:pt x="1267" y="1441"/>
                      </a:lnTo>
                      <a:lnTo>
                        <a:pt x="1231" y="1472"/>
                      </a:lnTo>
                      <a:lnTo>
                        <a:pt x="1200" y="1497"/>
                      </a:lnTo>
                      <a:lnTo>
                        <a:pt x="1175" y="1514"/>
                      </a:lnTo>
                      <a:lnTo>
                        <a:pt x="1145" y="1534"/>
                      </a:lnTo>
                      <a:lnTo>
                        <a:pt x="1110" y="1557"/>
                      </a:lnTo>
                      <a:lnTo>
                        <a:pt x="1071" y="1582"/>
                      </a:lnTo>
                      <a:lnTo>
                        <a:pt x="1029" y="1608"/>
                      </a:lnTo>
                      <a:lnTo>
                        <a:pt x="984" y="1636"/>
                      </a:lnTo>
                      <a:lnTo>
                        <a:pt x="937" y="1664"/>
                      </a:lnTo>
                      <a:lnTo>
                        <a:pt x="888" y="1694"/>
                      </a:lnTo>
                      <a:lnTo>
                        <a:pt x="838" y="1725"/>
                      </a:lnTo>
                      <a:lnTo>
                        <a:pt x="787" y="1756"/>
                      </a:lnTo>
                      <a:lnTo>
                        <a:pt x="737" y="1785"/>
                      </a:lnTo>
                      <a:lnTo>
                        <a:pt x="686" y="1815"/>
                      </a:lnTo>
                      <a:lnTo>
                        <a:pt x="638" y="1844"/>
                      </a:lnTo>
                      <a:lnTo>
                        <a:pt x="591" y="1872"/>
                      </a:lnTo>
                      <a:lnTo>
                        <a:pt x="546" y="1899"/>
                      </a:lnTo>
                      <a:lnTo>
                        <a:pt x="504" y="1922"/>
                      </a:lnTo>
                      <a:lnTo>
                        <a:pt x="467" y="1944"/>
                      </a:lnTo>
                      <a:lnTo>
                        <a:pt x="433" y="1964"/>
                      </a:lnTo>
                      <a:lnTo>
                        <a:pt x="405" y="1981"/>
                      </a:lnTo>
                      <a:lnTo>
                        <a:pt x="381" y="1995"/>
                      </a:lnTo>
                      <a:lnTo>
                        <a:pt x="363" y="2004"/>
                      </a:lnTo>
                      <a:lnTo>
                        <a:pt x="352" y="2011"/>
                      </a:lnTo>
                      <a:lnTo>
                        <a:pt x="349" y="2014"/>
                      </a:lnTo>
                      <a:lnTo>
                        <a:pt x="312" y="2020"/>
                      </a:lnTo>
                      <a:lnTo>
                        <a:pt x="277" y="2015"/>
                      </a:lnTo>
                      <a:lnTo>
                        <a:pt x="245" y="2004"/>
                      </a:lnTo>
                      <a:lnTo>
                        <a:pt x="214" y="1986"/>
                      </a:lnTo>
                      <a:lnTo>
                        <a:pt x="184" y="1961"/>
                      </a:lnTo>
                      <a:lnTo>
                        <a:pt x="158" y="1930"/>
                      </a:lnTo>
                      <a:lnTo>
                        <a:pt x="133" y="1896"/>
                      </a:lnTo>
                      <a:lnTo>
                        <a:pt x="110" y="1860"/>
                      </a:lnTo>
                      <a:lnTo>
                        <a:pt x="90" y="1821"/>
                      </a:lnTo>
                      <a:lnTo>
                        <a:pt x="71" y="1782"/>
                      </a:lnTo>
                      <a:lnTo>
                        <a:pt x="54" y="1743"/>
                      </a:lnTo>
                      <a:lnTo>
                        <a:pt x="40" y="1706"/>
                      </a:lnTo>
                      <a:lnTo>
                        <a:pt x="27" y="1672"/>
                      </a:lnTo>
                      <a:lnTo>
                        <a:pt x="18" y="1641"/>
                      </a:lnTo>
                      <a:lnTo>
                        <a:pt x="9" y="1615"/>
                      </a:lnTo>
                      <a:lnTo>
                        <a:pt x="4" y="1596"/>
                      </a:lnTo>
                      <a:lnTo>
                        <a:pt x="1" y="1584"/>
                      </a:lnTo>
                      <a:lnTo>
                        <a:pt x="0" y="1579"/>
                      </a:lnTo>
                      <a:lnTo>
                        <a:pt x="3" y="1576"/>
                      </a:lnTo>
                      <a:lnTo>
                        <a:pt x="13" y="1570"/>
                      </a:lnTo>
                      <a:lnTo>
                        <a:pt x="29" y="1560"/>
                      </a:lnTo>
                      <a:lnTo>
                        <a:pt x="51" y="1546"/>
                      </a:lnTo>
                      <a:lnTo>
                        <a:pt x="79" y="1531"/>
                      </a:lnTo>
                      <a:lnTo>
                        <a:pt x="110" y="1511"/>
                      </a:lnTo>
                      <a:lnTo>
                        <a:pt x="145" y="1489"/>
                      </a:lnTo>
                      <a:lnTo>
                        <a:pt x="184" y="1466"/>
                      </a:lnTo>
                      <a:lnTo>
                        <a:pt x="225" y="1441"/>
                      </a:lnTo>
                      <a:lnTo>
                        <a:pt x="270" y="1414"/>
                      </a:lnTo>
                      <a:lnTo>
                        <a:pt x="315" y="1386"/>
                      </a:lnTo>
                      <a:lnTo>
                        <a:pt x="361" y="1358"/>
                      </a:lnTo>
                      <a:lnTo>
                        <a:pt x="409" y="1330"/>
                      </a:lnTo>
                      <a:lnTo>
                        <a:pt x="456" y="1301"/>
                      </a:lnTo>
                      <a:lnTo>
                        <a:pt x="503" y="1273"/>
                      </a:lnTo>
                      <a:lnTo>
                        <a:pt x="549" y="1247"/>
                      </a:lnTo>
                      <a:lnTo>
                        <a:pt x="593" y="1220"/>
                      </a:lnTo>
                      <a:lnTo>
                        <a:pt x="635" y="1195"/>
                      </a:lnTo>
                      <a:lnTo>
                        <a:pt x="675" y="1174"/>
                      </a:lnTo>
                      <a:lnTo>
                        <a:pt x="711" y="1152"/>
                      </a:lnTo>
                      <a:lnTo>
                        <a:pt x="743" y="1135"/>
                      </a:lnTo>
                      <a:lnTo>
                        <a:pt x="771" y="1119"/>
                      </a:lnTo>
                      <a:lnTo>
                        <a:pt x="793" y="1107"/>
                      </a:lnTo>
                      <a:lnTo>
                        <a:pt x="812" y="1099"/>
                      </a:lnTo>
                      <a:lnTo>
                        <a:pt x="840" y="1080"/>
                      </a:lnTo>
                      <a:lnTo>
                        <a:pt x="869" y="1051"/>
                      </a:lnTo>
                      <a:lnTo>
                        <a:pt x="899" y="1015"/>
                      </a:lnTo>
                      <a:lnTo>
                        <a:pt x="928" y="973"/>
                      </a:lnTo>
                      <a:lnTo>
                        <a:pt x="958" y="927"/>
                      </a:lnTo>
                      <a:lnTo>
                        <a:pt x="985" y="877"/>
                      </a:lnTo>
                      <a:lnTo>
                        <a:pt x="1013" y="826"/>
                      </a:lnTo>
                      <a:lnTo>
                        <a:pt x="1040" y="775"/>
                      </a:lnTo>
                      <a:lnTo>
                        <a:pt x="1065" y="726"/>
                      </a:lnTo>
                      <a:lnTo>
                        <a:pt x="1090" y="681"/>
                      </a:lnTo>
                      <a:lnTo>
                        <a:pt x="1111" y="641"/>
                      </a:lnTo>
                      <a:lnTo>
                        <a:pt x="1133" y="608"/>
                      </a:lnTo>
                      <a:lnTo>
                        <a:pt x="1147" y="587"/>
                      </a:lnTo>
                      <a:lnTo>
                        <a:pt x="1162" y="559"/>
                      </a:lnTo>
                      <a:lnTo>
                        <a:pt x="1180" y="528"/>
                      </a:lnTo>
                      <a:lnTo>
                        <a:pt x="1197" y="492"/>
                      </a:lnTo>
                      <a:lnTo>
                        <a:pt x="1215" y="453"/>
                      </a:lnTo>
                      <a:lnTo>
                        <a:pt x="1234" y="413"/>
                      </a:lnTo>
                      <a:lnTo>
                        <a:pt x="1254" y="369"/>
                      </a:lnTo>
                      <a:lnTo>
                        <a:pt x="1273" y="326"/>
                      </a:lnTo>
                      <a:lnTo>
                        <a:pt x="1291" y="282"/>
                      </a:lnTo>
                      <a:lnTo>
                        <a:pt x="1310" y="239"/>
                      </a:lnTo>
                      <a:lnTo>
                        <a:pt x="1329" y="197"/>
                      </a:lnTo>
                      <a:lnTo>
                        <a:pt x="1344" y="157"/>
                      </a:lnTo>
                      <a:lnTo>
                        <a:pt x="1360" y="119"/>
                      </a:lnTo>
                      <a:lnTo>
                        <a:pt x="1374" y="85"/>
                      </a:lnTo>
                      <a:lnTo>
                        <a:pt x="1386" y="57"/>
                      </a:lnTo>
                      <a:lnTo>
                        <a:pt x="1395" y="32"/>
                      </a:lnTo>
                      <a:lnTo>
                        <a:pt x="1402" y="15"/>
                      </a:lnTo>
                      <a:lnTo>
                        <a:pt x="1406" y="3"/>
                      </a:lnTo>
                      <a:lnTo>
                        <a:pt x="1408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65000"/>
                    <a:lumOff val="35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5" name="Freeform 66">
                  <a:extLst>
                    <a:ext uri="{FF2B5EF4-FFF2-40B4-BE49-F238E27FC236}">
                      <a16:creationId xmlns:a16="http://schemas.microsoft.com/office/drawing/2014/main" id="{46375CED-E6B9-4E68-9F94-422A6C536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138" y="4040188"/>
                  <a:ext cx="1243013" cy="1906588"/>
                </a:xfrm>
                <a:custGeom>
                  <a:avLst/>
                  <a:gdLst>
                    <a:gd name="T0" fmla="*/ 130 w 1565"/>
                    <a:gd name="T1" fmla="*/ 8 h 2402"/>
                    <a:gd name="T2" fmla="*/ 200 w 1565"/>
                    <a:gd name="T3" fmla="*/ 42 h 2402"/>
                    <a:gd name="T4" fmla="*/ 310 w 1565"/>
                    <a:gd name="T5" fmla="*/ 98 h 2402"/>
                    <a:gd name="T6" fmla="*/ 442 w 1565"/>
                    <a:gd name="T7" fmla="*/ 168 h 2402"/>
                    <a:gd name="T8" fmla="*/ 579 w 1565"/>
                    <a:gd name="T9" fmla="*/ 244 h 2402"/>
                    <a:gd name="T10" fmla="*/ 700 w 1565"/>
                    <a:gd name="T11" fmla="*/ 317 h 2402"/>
                    <a:gd name="T12" fmla="*/ 790 w 1565"/>
                    <a:gd name="T13" fmla="*/ 379 h 2402"/>
                    <a:gd name="T14" fmla="*/ 835 w 1565"/>
                    <a:gd name="T15" fmla="*/ 429 h 2402"/>
                    <a:gd name="T16" fmla="*/ 908 w 1565"/>
                    <a:gd name="T17" fmla="*/ 508 h 2402"/>
                    <a:gd name="T18" fmla="*/ 1015 w 1565"/>
                    <a:gd name="T19" fmla="*/ 617 h 2402"/>
                    <a:gd name="T20" fmla="*/ 1141 w 1565"/>
                    <a:gd name="T21" fmla="*/ 741 h 2402"/>
                    <a:gd name="T22" fmla="*/ 1272 w 1565"/>
                    <a:gd name="T23" fmla="*/ 867 h 2402"/>
                    <a:gd name="T24" fmla="*/ 1388 w 1565"/>
                    <a:gd name="T25" fmla="*/ 982 h 2402"/>
                    <a:gd name="T26" fmla="*/ 1473 w 1565"/>
                    <a:gd name="T27" fmla="*/ 1073 h 2402"/>
                    <a:gd name="T28" fmla="*/ 1542 w 1565"/>
                    <a:gd name="T29" fmla="*/ 1179 h 2402"/>
                    <a:gd name="T30" fmla="*/ 1565 w 1565"/>
                    <a:gd name="T31" fmla="*/ 1323 h 2402"/>
                    <a:gd name="T32" fmla="*/ 1545 w 1565"/>
                    <a:gd name="T33" fmla="*/ 1472 h 2402"/>
                    <a:gd name="T34" fmla="*/ 1494 w 1565"/>
                    <a:gd name="T35" fmla="*/ 1600 h 2402"/>
                    <a:gd name="T36" fmla="*/ 1449 w 1565"/>
                    <a:gd name="T37" fmla="*/ 1685 h 2402"/>
                    <a:gd name="T38" fmla="*/ 1390 w 1565"/>
                    <a:gd name="T39" fmla="*/ 1808 h 2402"/>
                    <a:gd name="T40" fmla="*/ 1324 w 1565"/>
                    <a:gd name="T41" fmla="*/ 1947 h 2402"/>
                    <a:gd name="T42" fmla="*/ 1262 w 1565"/>
                    <a:gd name="T43" fmla="*/ 2086 h 2402"/>
                    <a:gd name="T44" fmla="*/ 1211 w 1565"/>
                    <a:gd name="T45" fmla="*/ 2202 h 2402"/>
                    <a:gd name="T46" fmla="*/ 1178 w 1565"/>
                    <a:gd name="T47" fmla="*/ 2275 h 2402"/>
                    <a:gd name="T48" fmla="*/ 1140 w 1565"/>
                    <a:gd name="T49" fmla="*/ 2323 h 2402"/>
                    <a:gd name="T50" fmla="*/ 1020 w 1565"/>
                    <a:gd name="T51" fmla="*/ 2384 h 2402"/>
                    <a:gd name="T52" fmla="*/ 882 w 1565"/>
                    <a:gd name="T53" fmla="*/ 2402 h 2402"/>
                    <a:gd name="T54" fmla="*/ 745 w 1565"/>
                    <a:gd name="T55" fmla="*/ 2393 h 2402"/>
                    <a:gd name="T56" fmla="*/ 632 w 1565"/>
                    <a:gd name="T57" fmla="*/ 2371 h 2402"/>
                    <a:gd name="T58" fmla="*/ 557 w 1565"/>
                    <a:gd name="T59" fmla="*/ 2351 h 2402"/>
                    <a:gd name="T60" fmla="*/ 545 w 1565"/>
                    <a:gd name="T61" fmla="*/ 2342 h 2402"/>
                    <a:gd name="T62" fmla="*/ 570 w 1565"/>
                    <a:gd name="T63" fmla="*/ 2286 h 2402"/>
                    <a:gd name="T64" fmla="*/ 619 w 1565"/>
                    <a:gd name="T65" fmla="*/ 2180 h 2402"/>
                    <a:gd name="T66" fmla="*/ 682 w 1565"/>
                    <a:gd name="T67" fmla="*/ 2045 h 2402"/>
                    <a:gd name="T68" fmla="*/ 750 w 1565"/>
                    <a:gd name="T69" fmla="*/ 1899 h 2402"/>
                    <a:gd name="T70" fmla="*/ 812 w 1565"/>
                    <a:gd name="T71" fmla="*/ 1764 h 2402"/>
                    <a:gd name="T72" fmla="*/ 860 w 1565"/>
                    <a:gd name="T73" fmla="*/ 1659 h 2402"/>
                    <a:gd name="T74" fmla="*/ 883 w 1565"/>
                    <a:gd name="T75" fmla="*/ 1604 h 2402"/>
                    <a:gd name="T76" fmla="*/ 913 w 1565"/>
                    <a:gd name="T77" fmla="*/ 1556 h 2402"/>
                    <a:gd name="T78" fmla="*/ 946 w 1565"/>
                    <a:gd name="T79" fmla="*/ 1496 h 2402"/>
                    <a:gd name="T80" fmla="*/ 953 w 1565"/>
                    <a:gd name="T81" fmla="*/ 1421 h 2402"/>
                    <a:gd name="T82" fmla="*/ 901 w 1565"/>
                    <a:gd name="T83" fmla="*/ 1336 h 2402"/>
                    <a:gd name="T84" fmla="*/ 779 w 1565"/>
                    <a:gd name="T85" fmla="*/ 1242 h 2402"/>
                    <a:gd name="T86" fmla="*/ 616 w 1565"/>
                    <a:gd name="T87" fmla="*/ 1123 h 2402"/>
                    <a:gd name="T88" fmla="*/ 432 w 1565"/>
                    <a:gd name="T89" fmla="*/ 985 h 2402"/>
                    <a:gd name="T90" fmla="*/ 253 w 1565"/>
                    <a:gd name="T91" fmla="*/ 836 h 2402"/>
                    <a:gd name="T92" fmla="*/ 109 w 1565"/>
                    <a:gd name="T93" fmla="*/ 691 h 2402"/>
                    <a:gd name="T94" fmla="*/ 26 w 1565"/>
                    <a:gd name="T95" fmla="*/ 555 h 2402"/>
                    <a:gd name="T96" fmla="*/ 0 w 1565"/>
                    <a:gd name="T97" fmla="*/ 410 h 2402"/>
                    <a:gd name="T98" fmla="*/ 11 w 1565"/>
                    <a:gd name="T99" fmla="*/ 269 h 2402"/>
                    <a:gd name="T100" fmla="*/ 40 w 1565"/>
                    <a:gd name="T101" fmla="*/ 152 h 2402"/>
                    <a:gd name="T102" fmla="*/ 65 w 1565"/>
                    <a:gd name="T103" fmla="*/ 78 h 2402"/>
                    <a:gd name="T104" fmla="*/ 115 w 1565"/>
                    <a:gd name="T105" fmla="*/ 0 h 2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65" h="2402">
                      <a:moveTo>
                        <a:pt x="115" y="0"/>
                      </a:moveTo>
                      <a:lnTo>
                        <a:pt x="119" y="2"/>
                      </a:lnTo>
                      <a:lnTo>
                        <a:pt x="130" y="8"/>
                      </a:lnTo>
                      <a:lnTo>
                        <a:pt x="147" y="16"/>
                      </a:lnTo>
                      <a:lnTo>
                        <a:pt x="171" y="28"/>
                      </a:lnTo>
                      <a:lnTo>
                        <a:pt x="200" y="42"/>
                      </a:lnTo>
                      <a:lnTo>
                        <a:pt x="233" y="59"/>
                      </a:lnTo>
                      <a:lnTo>
                        <a:pt x="270" y="78"/>
                      </a:lnTo>
                      <a:lnTo>
                        <a:pt x="310" y="98"/>
                      </a:lnTo>
                      <a:lnTo>
                        <a:pt x="352" y="120"/>
                      </a:lnTo>
                      <a:lnTo>
                        <a:pt x="397" y="143"/>
                      </a:lnTo>
                      <a:lnTo>
                        <a:pt x="442" y="168"/>
                      </a:lnTo>
                      <a:lnTo>
                        <a:pt x="487" y="193"/>
                      </a:lnTo>
                      <a:lnTo>
                        <a:pt x="534" y="218"/>
                      </a:lnTo>
                      <a:lnTo>
                        <a:pt x="579" y="244"/>
                      </a:lnTo>
                      <a:lnTo>
                        <a:pt x="621" y="269"/>
                      </a:lnTo>
                      <a:lnTo>
                        <a:pt x="663" y="292"/>
                      </a:lnTo>
                      <a:lnTo>
                        <a:pt x="700" y="317"/>
                      </a:lnTo>
                      <a:lnTo>
                        <a:pt x="734" y="339"/>
                      </a:lnTo>
                      <a:lnTo>
                        <a:pt x="765" y="360"/>
                      </a:lnTo>
                      <a:lnTo>
                        <a:pt x="790" y="379"/>
                      </a:lnTo>
                      <a:lnTo>
                        <a:pt x="809" y="396"/>
                      </a:lnTo>
                      <a:lnTo>
                        <a:pt x="821" y="412"/>
                      </a:lnTo>
                      <a:lnTo>
                        <a:pt x="835" y="429"/>
                      </a:lnTo>
                      <a:lnTo>
                        <a:pt x="854" y="452"/>
                      </a:lnTo>
                      <a:lnTo>
                        <a:pt x="879" y="478"/>
                      </a:lnTo>
                      <a:lnTo>
                        <a:pt x="908" y="508"/>
                      </a:lnTo>
                      <a:lnTo>
                        <a:pt x="941" y="542"/>
                      </a:lnTo>
                      <a:lnTo>
                        <a:pt x="977" y="578"/>
                      </a:lnTo>
                      <a:lnTo>
                        <a:pt x="1015" y="617"/>
                      </a:lnTo>
                      <a:lnTo>
                        <a:pt x="1056" y="657"/>
                      </a:lnTo>
                      <a:lnTo>
                        <a:pt x="1099" y="697"/>
                      </a:lnTo>
                      <a:lnTo>
                        <a:pt x="1141" y="741"/>
                      </a:lnTo>
                      <a:lnTo>
                        <a:pt x="1185" y="783"/>
                      </a:lnTo>
                      <a:lnTo>
                        <a:pt x="1228" y="825"/>
                      </a:lnTo>
                      <a:lnTo>
                        <a:pt x="1272" y="867"/>
                      </a:lnTo>
                      <a:lnTo>
                        <a:pt x="1312" y="907"/>
                      </a:lnTo>
                      <a:lnTo>
                        <a:pt x="1351" y="946"/>
                      </a:lnTo>
                      <a:lnTo>
                        <a:pt x="1388" y="982"/>
                      </a:lnTo>
                      <a:lnTo>
                        <a:pt x="1421" y="1016"/>
                      </a:lnTo>
                      <a:lnTo>
                        <a:pt x="1450" y="1045"/>
                      </a:lnTo>
                      <a:lnTo>
                        <a:pt x="1473" y="1073"/>
                      </a:lnTo>
                      <a:lnTo>
                        <a:pt x="1494" y="1095"/>
                      </a:lnTo>
                      <a:lnTo>
                        <a:pt x="1522" y="1135"/>
                      </a:lnTo>
                      <a:lnTo>
                        <a:pt x="1542" y="1179"/>
                      </a:lnTo>
                      <a:lnTo>
                        <a:pt x="1556" y="1225"/>
                      </a:lnTo>
                      <a:lnTo>
                        <a:pt x="1564" y="1274"/>
                      </a:lnTo>
                      <a:lnTo>
                        <a:pt x="1565" y="1323"/>
                      </a:lnTo>
                      <a:lnTo>
                        <a:pt x="1564" y="1374"/>
                      </a:lnTo>
                      <a:lnTo>
                        <a:pt x="1556" y="1424"/>
                      </a:lnTo>
                      <a:lnTo>
                        <a:pt x="1545" y="1472"/>
                      </a:lnTo>
                      <a:lnTo>
                        <a:pt x="1531" y="1519"/>
                      </a:lnTo>
                      <a:lnTo>
                        <a:pt x="1514" y="1561"/>
                      </a:lnTo>
                      <a:lnTo>
                        <a:pt x="1494" y="1600"/>
                      </a:lnTo>
                      <a:lnTo>
                        <a:pt x="1481" y="1623"/>
                      </a:lnTo>
                      <a:lnTo>
                        <a:pt x="1466" y="1651"/>
                      </a:lnTo>
                      <a:lnTo>
                        <a:pt x="1449" y="1685"/>
                      </a:lnTo>
                      <a:lnTo>
                        <a:pt x="1430" y="1722"/>
                      </a:lnTo>
                      <a:lnTo>
                        <a:pt x="1411" y="1764"/>
                      </a:lnTo>
                      <a:lnTo>
                        <a:pt x="1390" y="1808"/>
                      </a:lnTo>
                      <a:lnTo>
                        <a:pt x="1368" y="1853"/>
                      </a:lnTo>
                      <a:lnTo>
                        <a:pt x="1346" y="1901"/>
                      </a:lnTo>
                      <a:lnTo>
                        <a:pt x="1324" y="1947"/>
                      </a:lnTo>
                      <a:lnTo>
                        <a:pt x="1304" y="1996"/>
                      </a:lnTo>
                      <a:lnTo>
                        <a:pt x="1282" y="2042"/>
                      </a:lnTo>
                      <a:lnTo>
                        <a:pt x="1262" y="2086"/>
                      </a:lnTo>
                      <a:lnTo>
                        <a:pt x="1244" y="2128"/>
                      </a:lnTo>
                      <a:lnTo>
                        <a:pt x="1227" y="2166"/>
                      </a:lnTo>
                      <a:lnTo>
                        <a:pt x="1211" y="2202"/>
                      </a:lnTo>
                      <a:lnTo>
                        <a:pt x="1197" y="2232"/>
                      </a:lnTo>
                      <a:lnTo>
                        <a:pt x="1186" y="2256"/>
                      </a:lnTo>
                      <a:lnTo>
                        <a:pt x="1178" y="2275"/>
                      </a:lnTo>
                      <a:lnTo>
                        <a:pt x="1174" y="2287"/>
                      </a:lnTo>
                      <a:lnTo>
                        <a:pt x="1171" y="2291"/>
                      </a:lnTo>
                      <a:lnTo>
                        <a:pt x="1140" y="2323"/>
                      </a:lnTo>
                      <a:lnTo>
                        <a:pt x="1102" y="2350"/>
                      </a:lnTo>
                      <a:lnTo>
                        <a:pt x="1064" y="2370"/>
                      </a:lnTo>
                      <a:lnTo>
                        <a:pt x="1020" y="2384"/>
                      </a:lnTo>
                      <a:lnTo>
                        <a:pt x="975" y="2395"/>
                      </a:lnTo>
                      <a:lnTo>
                        <a:pt x="928" y="2401"/>
                      </a:lnTo>
                      <a:lnTo>
                        <a:pt x="882" y="2402"/>
                      </a:lnTo>
                      <a:lnTo>
                        <a:pt x="835" y="2402"/>
                      </a:lnTo>
                      <a:lnTo>
                        <a:pt x="790" y="2399"/>
                      </a:lnTo>
                      <a:lnTo>
                        <a:pt x="745" y="2393"/>
                      </a:lnTo>
                      <a:lnTo>
                        <a:pt x="705" y="2387"/>
                      </a:lnTo>
                      <a:lnTo>
                        <a:pt x="666" y="2379"/>
                      </a:lnTo>
                      <a:lnTo>
                        <a:pt x="632" y="2371"/>
                      </a:lnTo>
                      <a:lnTo>
                        <a:pt x="601" y="2364"/>
                      </a:lnTo>
                      <a:lnTo>
                        <a:pt x="576" y="2356"/>
                      </a:lnTo>
                      <a:lnTo>
                        <a:pt x="557" y="2351"/>
                      </a:lnTo>
                      <a:lnTo>
                        <a:pt x="546" y="2346"/>
                      </a:lnTo>
                      <a:lnTo>
                        <a:pt x="542" y="2345"/>
                      </a:lnTo>
                      <a:lnTo>
                        <a:pt x="545" y="2342"/>
                      </a:lnTo>
                      <a:lnTo>
                        <a:pt x="550" y="2329"/>
                      </a:lnTo>
                      <a:lnTo>
                        <a:pt x="559" y="2311"/>
                      </a:lnTo>
                      <a:lnTo>
                        <a:pt x="570" y="2286"/>
                      </a:lnTo>
                      <a:lnTo>
                        <a:pt x="584" y="2255"/>
                      </a:lnTo>
                      <a:lnTo>
                        <a:pt x="601" y="2219"/>
                      </a:lnTo>
                      <a:lnTo>
                        <a:pt x="619" y="2180"/>
                      </a:lnTo>
                      <a:lnTo>
                        <a:pt x="640" y="2137"/>
                      </a:lnTo>
                      <a:lnTo>
                        <a:pt x="660" y="2092"/>
                      </a:lnTo>
                      <a:lnTo>
                        <a:pt x="682" y="2045"/>
                      </a:lnTo>
                      <a:lnTo>
                        <a:pt x="705" y="1997"/>
                      </a:lnTo>
                      <a:lnTo>
                        <a:pt x="727" y="1947"/>
                      </a:lnTo>
                      <a:lnTo>
                        <a:pt x="750" y="1899"/>
                      </a:lnTo>
                      <a:lnTo>
                        <a:pt x="772" y="1853"/>
                      </a:lnTo>
                      <a:lnTo>
                        <a:pt x="792" y="1808"/>
                      </a:lnTo>
                      <a:lnTo>
                        <a:pt x="812" y="1764"/>
                      </a:lnTo>
                      <a:lnTo>
                        <a:pt x="829" y="1725"/>
                      </a:lnTo>
                      <a:lnTo>
                        <a:pt x="846" y="1690"/>
                      </a:lnTo>
                      <a:lnTo>
                        <a:pt x="860" y="1659"/>
                      </a:lnTo>
                      <a:lnTo>
                        <a:pt x="871" y="1634"/>
                      </a:lnTo>
                      <a:lnTo>
                        <a:pt x="879" y="1615"/>
                      </a:lnTo>
                      <a:lnTo>
                        <a:pt x="883" y="1604"/>
                      </a:lnTo>
                      <a:lnTo>
                        <a:pt x="891" y="1590"/>
                      </a:lnTo>
                      <a:lnTo>
                        <a:pt x="901" y="1573"/>
                      </a:lnTo>
                      <a:lnTo>
                        <a:pt x="913" y="1556"/>
                      </a:lnTo>
                      <a:lnTo>
                        <a:pt x="925" y="1537"/>
                      </a:lnTo>
                      <a:lnTo>
                        <a:pt x="936" y="1517"/>
                      </a:lnTo>
                      <a:lnTo>
                        <a:pt x="946" y="1496"/>
                      </a:lnTo>
                      <a:lnTo>
                        <a:pt x="953" y="1472"/>
                      </a:lnTo>
                      <a:lnTo>
                        <a:pt x="955" y="1447"/>
                      </a:lnTo>
                      <a:lnTo>
                        <a:pt x="953" y="1421"/>
                      </a:lnTo>
                      <a:lnTo>
                        <a:pt x="944" y="1393"/>
                      </a:lnTo>
                      <a:lnTo>
                        <a:pt x="927" y="1365"/>
                      </a:lnTo>
                      <a:lnTo>
                        <a:pt x="901" y="1336"/>
                      </a:lnTo>
                      <a:lnTo>
                        <a:pt x="865" y="1305"/>
                      </a:lnTo>
                      <a:lnTo>
                        <a:pt x="826" y="1275"/>
                      </a:lnTo>
                      <a:lnTo>
                        <a:pt x="779" y="1242"/>
                      </a:lnTo>
                      <a:lnTo>
                        <a:pt x="730" y="1205"/>
                      </a:lnTo>
                      <a:lnTo>
                        <a:pt x="674" y="1166"/>
                      </a:lnTo>
                      <a:lnTo>
                        <a:pt x="616" y="1123"/>
                      </a:lnTo>
                      <a:lnTo>
                        <a:pt x="556" y="1078"/>
                      </a:lnTo>
                      <a:lnTo>
                        <a:pt x="494" y="1033"/>
                      </a:lnTo>
                      <a:lnTo>
                        <a:pt x="432" y="985"/>
                      </a:lnTo>
                      <a:lnTo>
                        <a:pt x="371" y="935"/>
                      </a:lnTo>
                      <a:lnTo>
                        <a:pt x="310" y="885"/>
                      </a:lnTo>
                      <a:lnTo>
                        <a:pt x="253" y="836"/>
                      </a:lnTo>
                      <a:lnTo>
                        <a:pt x="200" y="787"/>
                      </a:lnTo>
                      <a:lnTo>
                        <a:pt x="152" y="738"/>
                      </a:lnTo>
                      <a:lnTo>
                        <a:pt x="109" y="691"/>
                      </a:lnTo>
                      <a:lnTo>
                        <a:pt x="73" y="645"/>
                      </a:lnTo>
                      <a:lnTo>
                        <a:pt x="45" y="601"/>
                      </a:lnTo>
                      <a:lnTo>
                        <a:pt x="26" y="555"/>
                      </a:lnTo>
                      <a:lnTo>
                        <a:pt x="12" y="508"/>
                      </a:lnTo>
                      <a:lnTo>
                        <a:pt x="3" y="458"/>
                      </a:lnTo>
                      <a:lnTo>
                        <a:pt x="0" y="410"/>
                      </a:lnTo>
                      <a:lnTo>
                        <a:pt x="1" y="362"/>
                      </a:lnTo>
                      <a:lnTo>
                        <a:pt x="5" y="314"/>
                      </a:lnTo>
                      <a:lnTo>
                        <a:pt x="11" y="269"/>
                      </a:lnTo>
                      <a:lnTo>
                        <a:pt x="20" y="227"/>
                      </a:lnTo>
                      <a:lnTo>
                        <a:pt x="29" y="187"/>
                      </a:lnTo>
                      <a:lnTo>
                        <a:pt x="40" y="152"/>
                      </a:lnTo>
                      <a:lnTo>
                        <a:pt x="50" y="121"/>
                      </a:lnTo>
                      <a:lnTo>
                        <a:pt x="59" y="97"/>
                      </a:lnTo>
                      <a:lnTo>
                        <a:pt x="65" y="78"/>
                      </a:lnTo>
                      <a:lnTo>
                        <a:pt x="71" y="65"/>
                      </a:lnTo>
                      <a:lnTo>
                        <a:pt x="73" y="62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50000"/>
                    <a:lumOff val="50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6" name="Freeform 67">
                  <a:extLst>
                    <a:ext uri="{FF2B5EF4-FFF2-40B4-BE49-F238E27FC236}">
                      <a16:creationId xmlns:a16="http://schemas.microsoft.com/office/drawing/2014/main" id="{569E6F24-17C5-4EE2-96DF-5386330641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5701" y="3327401"/>
                  <a:ext cx="1003300" cy="498475"/>
                </a:xfrm>
                <a:custGeom>
                  <a:avLst/>
                  <a:gdLst>
                    <a:gd name="T0" fmla="*/ 54 w 1264"/>
                    <a:gd name="T1" fmla="*/ 0 h 627"/>
                    <a:gd name="T2" fmla="*/ 666 w 1264"/>
                    <a:gd name="T3" fmla="*/ 317 h 627"/>
                    <a:gd name="T4" fmla="*/ 1264 w 1264"/>
                    <a:gd name="T5" fmla="*/ 442 h 627"/>
                    <a:gd name="T6" fmla="*/ 1220 w 1264"/>
                    <a:gd name="T7" fmla="*/ 570 h 627"/>
                    <a:gd name="T8" fmla="*/ 1212 w 1264"/>
                    <a:gd name="T9" fmla="*/ 590 h 627"/>
                    <a:gd name="T10" fmla="*/ 607 w 1264"/>
                    <a:gd name="T11" fmla="*/ 627 h 627"/>
                    <a:gd name="T12" fmla="*/ 3 w 1264"/>
                    <a:gd name="T13" fmla="*/ 344 h 627"/>
                    <a:gd name="T14" fmla="*/ 3 w 1264"/>
                    <a:gd name="T15" fmla="*/ 340 h 627"/>
                    <a:gd name="T16" fmla="*/ 3 w 1264"/>
                    <a:gd name="T17" fmla="*/ 329 h 627"/>
                    <a:gd name="T18" fmla="*/ 1 w 1264"/>
                    <a:gd name="T19" fmla="*/ 310 h 627"/>
                    <a:gd name="T20" fmla="*/ 1 w 1264"/>
                    <a:gd name="T21" fmla="*/ 287 h 627"/>
                    <a:gd name="T22" fmla="*/ 0 w 1264"/>
                    <a:gd name="T23" fmla="*/ 259 h 627"/>
                    <a:gd name="T24" fmla="*/ 0 w 1264"/>
                    <a:gd name="T25" fmla="*/ 228 h 627"/>
                    <a:gd name="T26" fmla="*/ 0 w 1264"/>
                    <a:gd name="T27" fmla="*/ 195 h 627"/>
                    <a:gd name="T28" fmla="*/ 1 w 1264"/>
                    <a:gd name="T29" fmla="*/ 163 h 627"/>
                    <a:gd name="T30" fmla="*/ 4 w 1264"/>
                    <a:gd name="T31" fmla="*/ 129 h 627"/>
                    <a:gd name="T32" fmla="*/ 7 w 1264"/>
                    <a:gd name="T33" fmla="*/ 98 h 627"/>
                    <a:gd name="T34" fmla="*/ 14 w 1264"/>
                    <a:gd name="T35" fmla="*/ 68 h 627"/>
                    <a:gd name="T36" fmla="*/ 20 w 1264"/>
                    <a:gd name="T37" fmla="*/ 43 h 627"/>
                    <a:gd name="T38" fmla="*/ 29 w 1264"/>
                    <a:gd name="T39" fmla="*/ 21 h 627"/>
                    <a:gd name="T40" fmla="*/ 42 w 1264"/>
                    <a:gd name="T41" fmla="*/ 8 h 627"/>
                    <a:gd name="T42" fmla="*/ 54 w 1264"/>
                    <a:gd name="T43" fmla="*/ 0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64" h="627">
                      <a:moveTo>
                        <a:pt x="54" y="0"/>
                      </a:moveTo>
                      <a:lnTo>
                        <a:pt x="666" y="317"/>
                      </a:lnTo>
                      <a:lnTo>
                        <a:pt x="1264" y="442"/>
                      </a:lnTo>
                      <a:lnTo>
                        <a:pt x="1220" y="570"/>
                      </a:lnTo>
                      <a:lnTo>
                        <a:pt x="1212" y="590"/>
                      </a:lnTo>
                      <a:lnTo>
                        <a:pt x="607" y="627"/>
                      </a:lnTo>
                      <a:lnTo>
                        <a:pt x="3" y="344"/>
                      </a:lnTo>
                      <a:lnTo>
                        <a:pt x="3" y="340"/>
                      </a:lnTo>
                      <a:lnTo>
                        <a:pt x="3" y="329"/>
                      </a:lnTo>
                      <a:lnTo>
                        <a:pt x="1" y="310"/>
                      </a:lnTo>
                      <a:lnTo>
                        <a:pt x="1" y="287"/>
                      </a:lnTo>
                      <a:lnTo>
                        <a:pt x="0" y="259"/>
                      </a:lnTo>
                      <a:lnTo>
                        <a:pt x="0" y="228"/>
                      </a:lnTo>
                      <a:lnTo>
                        <a:pt x="0" y="195"/>
                      </a:lnTo>
                      <a:lnTo>
                        <a:pt x="1" y="163"/>
                      </a:lnTo>
                      <a:lnTo>
                        <a:pt x="4" y="129"/>
                      </a:lnTo>
                      <a:lnTo>
                        <a:pt x="7" y="98"/>
                      </a:lnTo>
                      <a:lnTo>
                        <a:pt x="14" y="68"/>
                      </a:lnTo>
                      <a:lnTo>
                        <a:pt x="20" y="43"/>
                      </a:lnTo>
                      <a:lnTo>
                        <a:pt x="29" y="21"/>
                      </a:lnTo>
                      <a:lnTo>
                        <a:pt x="42" y="8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596273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7" name="Freeform 68">
                  <a:extLst>
                    <a:ext uri="{FF2B5EF4-FFF2-40B4-BE49-F238E27FC236}">
                      <a16:creationId xmlns:a16="http://schemas.microsoft.com/office/drawing/2014/main" id="{752B00A7-12D3-4AEF-9808-DBBE90C9A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7451" y="3141663"/>
                  <a:ext cx="1325563" cy="1274763"/>
                </a:xfrm>
                <a:custGeom>
                  <a:avLst/>
                  <a:gdLst>
                    <a:gd name="T0" fmla="*/ 1474 w 1671"/>
                    <a:gd name="T1" fmla="*/ 3 h 1605"/>
                    <a:gd name="T2" fmla="*/ 1491 w 1671"/>
                    <a:gd name="T3" fmla="*/ 25 h 1605"/>
                    <a:gd name="T4" fmla="*/ 1522 w 1671"/>
                    <a:gd name="T5" fmla="*/ 64 h 1605"/>
                    <a:gd name="T6" fmla="*/ 1559 w 1671"/>
                    <a:gd name="T7" fmla="*/ 113 h 1605"/>
                    <a:gd name="T8" fmla="*/ 1598 w 1671"/>
                    <a:gd name="T9" fmla="*/ 169 h 1605"/>
                    <a:gd name="T10" fmla="*/ 1634 w 1671"/>
                    <a:gd name="T11" fmla="*/ 227 h 1605"/>
                    <a:gd name="T12" fmla="*/ 1660 w 1671"/>
                    <a:gd name="T13" fmla="*/ 278 h 1605"/>
                    <a:gd name="T14" fmla="*/ 1671 w 1671"/>
                    <a:gd name="T15" fmla="*/ 318 h 1605"/>
                    <a:gd name="T16" fmla="*/ 1668 w 1671"/>
                    <a:gd name="T17" fmla="*/ 369 h 1605"/>
                    <a:gd name="T18" fmla="*/ 1657 w 1671"/>
                    <a:gd name="T19" fmla="*/ 445 h 1605"/>
                    <a:gd name="T20" fmla="*/ 1640 w 1671"/>
                    <a:gd name="T21" fmla="*/ 539 h 1605"/>
                    <a:gd name="T22" fmla="*/ 1618 w 1671"/>
                    <a:gd name="T23" fmla="*/ 635 h 1605"/>
                    <a:gd name="T24" fmla="*/ 1593 w 1671"/>
                    <a:gd name="T25" fmla="*/ 727 h 1605"/>
                    <a:gd name="T26" fmla="*/ 1567 w 1671"/>
                    <a:gd name="T27" fmla="*/ 801 h 1605"/>
                    <a:gd name="T28" fmla="*/ 1541 w 1671"/>
                    <a:gd name="T29" fmla="*/ 849 h 1605"/>
                    <a:gd name="T30" fmla="*/ 1519 w 1671"/>
                    <a:gd name="T31" fmla="*/ 866 h 1605"/>
                    <a:gd name="T32" fmla="*/ 1486 w 1671"/>
                    <a:gd name="T33" fmla="*/ 894 h 1605"/>
                    <a:gd name="T34" fmla="*/ 1441 w 1671"/>
                    <a:gd name="T35" fmla="*/ 942 h 1605"/>
                    <a:gd name="T36" fmla="*/ 1384 w 1671"/>
                    <a:gd name="T37" fmla="*/ 1003 h 1605"/>
                    <a:gd name="T38" fmla="*/ 1319 w 1671"/>
                    <a:gd name="T39" fmla="*/ 1076 h 1605"/>
                    <a:gd name="T40" fmla="*/ 1249 w 1671"/>
                    <a:gd name="T41" fmla="*/ 1155 h 1605"/>
                    <a:gd name="T42" fmla="*/ 1177 w 1671"/>
                    <a:gd name="T43" fmla="*/ 1236 h 1605"/>
                    <a:gd name="T44" fmla="*/ 1109 w 1671"/>
                    <a:gd name="T45" fmla="*/ 1317 h 1605"/>
                    <a:gd name="T46" fmla="*/ 1045 w 1671"/>
                    <a:gd name="T47" fmla="*/ 1391 h 1605"/>
                    <a:gd name="T48" fmla="*/ 989 w 1671"/>
                    <a:gd name="T49" fmla="*/ 1456 h 1605"/>
                    <a:gd name="T50" fmla="*/ 946 w 1671"/>
                    <a:gd name="T51" fmla="*/ 1508 h 1605"/>
                    <a:gd name="T52" fmla="*/ 916 w 1671"/>
                    <a:gd name="T53" fmla="*/ 1542 h 1605"/>
                    <a:gd name="T54" fmla="*/ 907 w 1671"/>
                    <a:gd name="T55" fmla="*/ 1554 h 1605"/>
                    <a:gd name="T56" fmla="*/ 738 w 1671"/>
                    <a:gd name="T57" fmla="*/ 1591 h 1605"/>
                    <a:gd name="T58" fmla="*/ 589 w 1671"/>
                    <a:gd name="T59" fmla="*/ 1605 h 1605"/>
                    <a:gd name="T60" fmla="*/ 460 w 1671"/>
                    <a:gd name="T61" fmla="*/ 1601 h 1605"/>
                    <a:gd name="T62" fmla="*/ 351 w 1671"/>
                    <a:gd name="T63" fmla="*/ 1581 h 1605"/>
                    <a:gd name="T64" fmla="*/ 260 w 1671"/>
                    <a:gd name="T65" fmla="*/ 1548 h 1605"/>
                    <a:gd name="T66" fmla="*/ 183 w 1671"/>
                    <a:gd name="T67" fmla="*/ 1509 h 1605"/>
                    <a:gd name="T68" fmla="*/ 123 w 1671"/>
                    <a:gd name="T69" fmla="*/ 1464 h 1605"/>
                    <a:gd name="T70" fmla="*/ 75 w 1671"/>
                    <a:gd name="T71" fmla="*/ 1421 h 1605"/>
                    <a:gd name="T72" fmla="*/ 41 w 1671"/>
                    <a:gd name="T73" fmla="*/ 1379 h 1605"/>
                    <a:gd name="T74" fmla="*/ 17 w 1671"/>
                    <a:gd name="T75" fmla="*/ 1345 h 1605"/>
                    <a:gd name="T76" fmla="*/ 5 w 1671"/>
                    <a:gd name="T77" fmla="*/ 1321 h 1605"/>
                    <a:gd name="T78" fmla="*/ 0 w 1671"/>
                    <a:gd name="T79" fmla="*/ 1312 h 1605"/>
                    <a:gd name="T80" fmla="*/ 134 w 1671"/>
                    <a:gd name="T81" fmla="*/ 1081 h 1605"/>
                    <a:gd name="T82" fmla="*/ 272 w 1671"/>
                    <a:gd name="T83" fmla="*/ 880 h 1605"/>
                    <a:gd name="T84" fmla="*/ 410 w 1671"/>
                    <a:gd name="T85" fmla="*/ 709 h 1605"/>
                    <a:gd name="T86" fmla="*/ 544 w 1671"/>
                    <a:gd name="T87" fmla="*/ 565 h 1605"/>
                    <a:gd name="T88" fmla="*/ 666 w 1671"/>
                    <a:gd name="T89" fmla="*/ 445 h 1605"/>
                    <a:gd name="T90" fmla="*/ 774 w 1671"/>
                    <a:gd name="T91" fmla="*/ 351 h 1605"/>
                    <a:gd name="T92" fmla="*/ 878 w 1671"/>
                    <a:gd name="T93" fmla="*/ 264 h 1605"/>
                    <a:gd name="T94" fmla="*/ 996 w 1671"/>
                    <a:gd name="T95" fmla="*/ 185 h 1605"/>
                    <a:gd name="T96" fmla="*/ 1115 w 1671"/>
                    <a:gd name="T97" fmla="*/ 123 h 1605"/>
                    <a:gd name="T98" fmla="*/ 1225 w 1671"/>
                    <a:gd name="T99" fmla="*/ 74 h 1605"/>
                    <a:gd name="T100" fmla="*/ 1323 w 1671"/>
                    <a:gd name="T101" fmla="*/ 39 h 1605"/>
                    <a:gd name="T102" fmla="*/ 1401 w 1671"/>
                    <a:gd name="T103" fmla="*/ 17 h 1605"/>
                    <a:gd name="T104" fmla="*/ 1452 w 1671"/>
                    <a:gd name="T105" fmla="*/ 5 h 1605"/>
                    <a:gd name="T106" fmla="*/ 1471 w 1671"/>
                    <a:gd name="T107" fmla="*/ 0 h 1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71" h="1605">
                      <a:moveTo>
                        <a:pt x="1471" y="0"/>
                      </a:moveTo>
                      <a:lnTo>
                        <a:pt x="1474" y="3"/>
                      </a:lnTo>
                      <a:lnTo>
                        <a:pt x="1480" y="12"/>
                      </a:lnTo>
                      <a:lnTo>
                        <a:pt x="1491" y="25"/>
                      </a:lnTo>
                      <a:lnTo>
                        <a:pt x="1505" y="42"/>
                      </a:lnTo>
                      <a:lnTo>
                        <a:pt x="1522" y="64"/>
                      </a:lnTo>
                      <a:lnTo>
                        <a:pt x="1541" y="87"/>
                      </a:lnTo>
                      <a:lnTo>
                        <a:pt x="1559" y="113"/>
                      </a:lnTo>
                      <a:lnTo>
                        <a:pt x="1579" y="141"/>
                      </a:lnTo>
                      <a:lnTo>
                        <a:pt x="1598" y="169"/>
                      </a:lnTo>
                      <a:lnTo>
                        <a:pt x="1617" y="199"/>
                      </a:lnTo>
                      <a:lnTo>
                        <a:pt x="1634" y="227"/>
                      </a:lnTo>
                      <a:lnTo>
                        <a:pt x="1648" y="253"/>
                      </a:lnTo>
                      <a:lnTo>
                        <a:pt x="1660" y="278"/>
                      </a:lnTo>
                      <a:lnTo>
                        <a:pt x="1668" y="300"/>
                      </a:lnTo>
                      <a:lnTo>
                        <a:pt x="1671" y="318"/>
                      </a:lnTo>
                      <a:lnTo>
                        <a:pt x="1671" y="340"/>
                      </a:lnTo>
                      <a:lnTo>
                        <a:pt x="1668" y="369"/>
                      </a:lnTo>
                      <a:lnTo>
                        <a:pt x="1663" y="405"/>
                      </a:lnTo>
                      <a:lnTo>
                        <a:pt x="1657" y="445"/>
                      </a:lnTo>
                      <a:lnTo>
                        <a:pt x="1649" y="491"/>
                      </a:lnTo>
                      <a:lnTo>
                        <a:pt x="1640" y="539"/>
                      </a:lnTo>
                      <a:lnTo>
                        <a:pt x="1629" y="587"/>
                      </a:lnTo>
                      <a:lnTo>
                        <a:pt x="1618" y="635"/>
                      </a:lnTo>
                      <a:lnTo>
                        <a:pt x="1606" y="683"/>
                      </a:lnTo>
                      <a:lnTo>
                        <a:pt x="1593" y="727"/>
                      </a:lnTo>
                      <a:lnTo>
                        <a:pt x="1579" y="767"/>
                      </a:lnTo>
                      <a:lnTo>
                        <a:pt x="1567" y="801"/>
                      </a:lnTo>
                      <a:lnTo>
                        <a:pt x="1553" y="829"/>
                      </a:lnTo>
                      <a:lnTo>
                        <a:pt x="1541" y="849"/>
                      </a:lnTo>
                      <a:lnTo>
                        <a:pt x="1528" y="860"/>
                      </a:lnTo>
                      <a:lnTo>
                        <a:pt x="1519" y="866"/>
                      </a:lnTo>
                      <a:lnTo>
                        <a:pt x="1505" y="877"/>
                      </a:lnTo>
                      <a:lnTo>
                        <a:pt x="1486" y="894"/>
                      </a:lnTo>
                      <a:lnTo>
                        <a:pt x="1466" y="916"/>
                      </a:lnTo>
                      <a:lnTo>
                        <a:pt x="1441" y="942"/>
                      </a:lnTo>
                      <a:lnTo>
                        <a:pt x="1413" y="970"/>
                      </a:lnTo>
                      <a:lnTo>
                        <a:pt x="1384" y="1003"/>
                      </a:lnTo>
                      <a:lnTo>
                        <a:pt x="1351" y="1039"/>
                      </a:lnTo>
                      <a:lnTo>
                        <a:pt x="1319" y="1076"/>
                      </a:lnTo>
                      <a:lnTo>
                        <a:pt x="1284" y="1115"/>
                      </a:lnTo>
                      <a:lnTo>
                        <a:pt x="1249" y="1155"/>
                      </a:lnTo>
                      <a:lnTo>
                        <a:pt x="1213" y="1195"/>
                      </a:lnTo>
                      <a:lnTo>
                        <a:pt x="1177" y="1236"/>
                      </a:lnTo>
                      <a:lnTo>
                        <a:pt x="1143" y="1278"/>
                      </a:lnTo>
                      <a:lnTo>
                        <a:pt x="1109" y="1317"/>
                      </a:lnTo>
                      <a:lnTo>
                        <a:pt x="1076" y="1355"/>
                      </a:lnTo>
                      <a:lnTo>
                        <a:pt x="1045" y="1391"/>
                      </a:lnTo>
                      <a:lnTo>
                        <a:pt x="1016" y="1425"/>
                      </a:lnTo>
                      <a:lnTo>
                        <a:pt x="989" y="1456"/>
                      </a:lnTo>
                      <a:lnTo>
                        <a:pt x="966" y="1484"/>
                      </a:lnTo>
                      <a:lnTo>
                        <a:pt x="946" y="1508"/>
                      </a:lnTo>
                      <a:lnTo>
                        <a:pt x="929" y="1526"/>
                      </a:lnTo>
                      <a:lnTo>
                        <a:pt x="916" y="1542"/>
                      </a:lnTo>
                      <a:lnTo>
                        <a:pt x="910" y="1549"/>
                      </a:lnTo>
                      <a:lnTo>
                        <a:pt x="907" y="1554"/>
                      </a:lnTo>
                      <a:lnTo>
                        <a:pt x="820" y="1576"/>
                      </a:lnTo>
                      <a:lnTo>
                        <a:pt x="738" y="1591"/>
                      </a:lnTo>
                      <a:lnTo>
                        <a:pt x="660" y="1601"/>
                      </a:lnTo>
                      <a:lnTo>
                        <a:pt x="589" y="1605"/>
                      </a:lnTo>
                      <a:lnTo>
                        <a:pt x="522" y="1605"/>
                      </a:lnTo>
                      <a:lnTo>
                        <a:pt x="460" y="1601"/>
                      </a:lnTo>
                      <a:lnTo>
                        <a:pt x="404" y="1593"/>
                      </a:lnTo>
                      <a:lnTo>
                        <a:pt x="351" y="1581"/>
                      </a:lnTo>
                      <a:lnTo>
                        <a:pt x="303" y="1567"/>
                      </a:lnTo>
                      <a:lnTo>
                        <a:pt x="260" y="1548"/>
                      </a:lnTo>
                      <a:lnTo>
                        <a:pt x="219" y="1529"/>
                      </a:lnTo>
                      <a:lnTo>
                        <a:pt x="183" y="1509"/>
                      </a:lnTo>
                      <a:lnTo>
                        <a:pt x="151" y="1487"/>
                      </a:lnTo>
                      <a:lnTo>
                        <a:pt x="123" y="1464"/>
                      </a:lnTo>
                      <a:lnTo>
                        <a:pt x="97" y="1442"/>
                      </a:lnTo>
                      <a:lnTo>
                        <a:pt x="75" y="1421"/>
                      </a:lnTo>
                      <a:lnTo>
                        <a:pt x="56" y="1399"/>
                      </a:lnTo>
                      <a:lnTo>
                        <a:pt x="41" y="1379"/>
                      </a:lnTo>
                      <a:lnTo>
                        <a:pt x="28" y="1360"/>
                      </a:lnTo>
                      <a:lnTo>
                        <a:pt x="17" y="1345"/>
                      </a:lnTo>
                      <a:lnTo>
                        <a:pt x="10" y="1331"/>
                      </a:lnTo>
                      <a:lnTo>
                        <a:pt x="5" y="1321"/>
                      </a:lnTo>
                      <a:lnTo>
                        <a:pt x="2" y="1315"/>
                      </a:lnTo>
                      <a:lnTo>
                        <a:pt x="0" y="1312"/>
                      </a:lnTo>
                      <a:lnTo>
                        <a:pt x="67" y="1192"/>
                      </a:lnTo>
                      <a:lnTo>
                        <a:pt x="134" y="1081"/>
                      </a:lnTo>
                      <a:lnTo>
                        <a:pt x="204" y="977"/>
                      </a:lnTo>
                      <a:lnTo>
                        <a:pt x="272" y="880"/>
                      </a:lnTo>
                      <a:lnTo>
                        <a:pt x="342" y="792"/>
                      </a:lnTo>
                      <a:lnTo>
                        <a:pt x="410" y="709"/>
                      </a:lnTo>
                      <a:lnTo>
                        <a:pt x="478" y="633"/>
                      </a:lnTo>
                      <a:lnTo>
                        <a:pt x="544" y="565"/>
                      </a:lnTo>
                      <a:lnTo>
                        <a:pt x="606" y="501"/>
                      </a:lnTo>
                      <a:lnTo>
                        <a:pt x="666" y="445"/>
                      </a:lnTo>
                      <a:lnTo>
                        <a:pt x="722" y="396"/>
                      </a:lnTo>
                      <a:lnTo>
                        <a:pt x="774" y="351"/>
                      </a:lnTo>
                      <a:lnTo>
                        <a:pt x="819" y="310"/>
                      </a:lnTo>
                      <a:lnTo>
                        <a:pt x="878" y="264"/>
                      </a:lnTo>
                      <a:lnTo>
                        <a:pt x="937" y="222"/>
                      </a:lnTo>
                      <a:lnTo>
                        <a:pt x="996" y="185"/>
                      </a:lnTo>
                      <a:lnTo>
                        <a:pt x="1056" y="152"/>
                      </a:lnTo>
                      <a:lnTo>
                        <a:pt x="1115" y="123"/>
                      </a:lnTo>
                      <a:lnTo>
                        <a:pt x="1171" y="96"/>
                      </a:lnTo>
                      <a:lnTo>
                        <a:pt x="1225" y="74"/>
                      </a:lnTo>
                      <a:lnTo>
                        <a:pt x="1277" y="56"/>
                      </a:lnTo>
                      <a:lnTo>
                        <a:pt x="1323" y="39"/>
                      </a:lnTo>
                      <a:lnTo>
                        <a:pt x="1365" y="26"/>
                      </a:lnTo>
                      <a:lnTo>
                        <a:pt x="1401" y="17"/>
                      </a:lnTo>
                      <a:lnTo>
                        <a:pt x="1430" y="9"/>
                      </a:lnTo>
                      <a:lnTo>
                        <a:pt x="1452" y="5"/>
                      </a:lnTo>
                      <a:lnTo>
                        <a:pt x="1466" y="1"/>
                      </a:lnTo>
                      <a:lnTo>
                        <a:pt x="1471" y="0"/>
                      </a:lnTo>
                      <a:close/>
                    </a:path>
                  </a:pathLst>
                </a:custGeom>
                <a:solidFill>
                  <a:srgbClr val="59627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8" name="Freeform 69">
                  <a:extLst>
                    <a:ext uri="{FF2B5EF4-FFF2-40B4-BE49-F238E27FC236}">
                      <a16:creationId xmlns:a16="http://schemas.microsoft.com/office/drawing/2014/main" id="{063715EA-115B-4C66-87B4-3DE85C033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4263" y="2955926"/>
                  <a:ext cx="434975" cy="485775"/>
                </a:xfrm>
                <a:custGeom>
                  <a:avLst/>
                  <a:gdLst>
                    <a:gd name="T0" fmla="*/ 144 w 548"/>
                    <a:gd name="T1" fmla="*/ 0 h 612"/>
                    <a:gd name="T2" fmla="*/ 149 w 548"/>
                    <a:gd name="T3" fmla="*/ 2 h 612"/>
                    <a:gd name="T4" fmla="*/ 158 w 548"/>
                    <a:gd name="T5" fmla="*/ 8 h 612"/>
                    <a:gd name="T6" fmla="*/ 174 w 548"/>
                    <a:gd name="T7" fmla="*/ 17 h 612"/>
                    <a:gd name="T8" fmla="*/ 195 w 548"/>
                    <a:gd name="T9" fmla="*/ 30 h 612"/>
                    <a:gd name="T10" fmla="*/ 220 w 548"/>
                    <a:gd name="T11" fmla="*/ 44 h 612"/>
                    <a:gd name="T12" fmla="*/ 248 w 548"/>
                    <a:gd name="T13" fmla="*/ 61 h 612"/>
                    <a:gd name="T14" fmla="*/ 279 w 548"/>
                    <a:gd name="T15" fmla="*/ 80 h 612"/>
                    <a:gd name="T16" fmla="*/ 312 w 548"/>
                    <a:gd name="T17" fmla="*/ 98 h 612"/>
                    <a:gd name="T18" fmla="*/ 344 w 548"/>
                    <a:gd name="T19" fmla="*/ 118 h 612"/>
                    <a:gd name="T20" fmla="*/ 379 w 548"/>
                    <a:gd name="T21" fmla="*/ 139 h 612"/>
                    <a:gd name="T22" fmla="*/ 411 w 548"/>
                    <a:gd name="T23" fmla="*/ 159 h 612"/>
                    <a:gd name="T24" fmla="*/ 442 w 548"/>
                    <a:gd name="T25" fmla="*/ 179 h 612"/>
                    <a:gd name="T26" fmla="*/ 470 w 548"/>
                    <a:gd name="T27" fmla="*/ 198 h 612"/>
                    <a:gd name="T28" fmla="*/ 495 w 548"/>
                    <a:gd name="T29" fmla="*/ 215 h 612"/>
                    <a:gd name="T30" fmla="*/ 517 w 548"/>
                    <a:gd name="T31" fmla="*/ 230 h 612"/>
                    <a:gd name="T32" fmla="*/ 534 w 548"/>
                    <a:gd name="T33" fmla="*/ 243 h 612"/>
                    <a:gd name="T34" fmla="*/ 545 w 548"/>
                    <a:gd name="T35" fmla="*/ 253 h 612"/>
                    <a:gd name="T36" fmla="*/ 548 w 548"/>
                    <a:gd name="T37" fmla="*/ 263 h 612"/>
                    <a:gd name="T38" fmla="*/ 543 w 548"/>
                    <a:gd name="T39" fmla="*/ 275 h 612"/>
                    <a:gd name="T40" fmla="*/ 529 w 548"/>
                    <a:gd name="T41" fmla="*/ 288 h 612"/>
                    <a:gd name="T42" fmla="*/ 509 w 548"/>
                    <a:gd name="T43" fmla="*/ 300 h 612"/>
                    <a:gd name="T44" fmla="*/ 483 w 548"/>
                    <a:gd name="T45" fmla="*/ 316 h 612"/>
                    <a:gd name="T46" fmla="*/ 453 w 548"/>
                    <a:gd name="T47" fmla="*/ 331 h 612"/>
                    <a:gd name="T48" fmla="*/ 419 w 548"/>
                    <a:gd name="T49" fmla="*/ 350 h 612"/>
                    <a:gd name="T50" fmla="*/ 383 w 548"/>
                    <a:gd name="T51" fmla="*/ 368 h 612"/>
                    <a:gd name="T52" fmla="*/ 346 w 548"/>
                    <a:gd name="T53" fmla="*/ 390 h 612"/>
                    <a:gd name="T54" fmla="*/ 310 w 548"/>
                    <a:gd name="T55" fmla="*/ 415 h 612"/>
                    <a:gd name="T56" fmla="*/ 276 w 548"/>
                    <a:gd name="T57" fmla="*/ 440 h 612"/>
                    <a:gd name="T58" fmla="*/ 243 w 548"/>
                    <a:gd name="T59" fmla="*/ 468 h 612"/>
                    <a:gd name="T60" fmla="*/ 216 w 548"/>
                    <a:gd name="T61" fmla="*/ 499 h 612"/>
                    <a:gd name="T62" fmla="*/ 192 w 548"/>
                    <a:gd name="T63" fmla="*/ 531 h 612"/>
                    <a:gd name="T64" fmla="*/ 175 w 548"/>
                    <a:gd name="T65" fmla="*/ 567 h 612"/>
                    <a:gd name="T66" fmla="*/ 164 w 548"/>
                    <a:gd name="T67" fmla="*/ 592 h 612"/>
                    <a:gd name="T68" fmla="*/ 153 w 548"/>
                    <a:gd name="T69" fmla="*/ 606 h 612"/>
                    <a:gd name="T70" fmla="*/ 141 w 548"/>
                    <a:gd name="T71" fmla="*/ 612 h 612"/>
                    <a:gd name="T72" fmla="*/ 129 w 548"/>
                    <a:gd name="T73" fmla="*/ 611 h 612"/>
                    <a:gd name="T74" fmla="*/ 115 w 548"/>
                    <a:gd name="T75" fmla="*/ 601 h 612"/>
                    <a:gd name="T76" fmla="*/ 102 w 548"/>
                    <a:gd name="T77" fmla="*/ 587 h 612"/>
                    <a:gd name="T78" fmla="*/ 88 w 548"/>
                    <a:gd name="T79" fmla="*/ 567 h 612"/>
                    <a:gd name="T80" fmla="*/ 76 w 548"/>
                    <a:gd name="T81" fmla="*/ 542 h 612"/>
                    <a:gd name="T82" fmla="*/ 63 w 548"/>
                    <a:gd name="T83" fmla="*/ 514 h 612"/>
                    <a:gd name="T84" fmla="*/ 52 w 548"/>
                    <a:gd name="T85" fmla="*/ 485 h 612"/>
                    <a:gd name="T86" fmla="*/ 42 w 548"/>
                    <a:gd name="T87" fmla="*/ 452 h 612"/>
                    <a:gd name="T88" fmla="*/ 31 w 548"/>
                    <a:gd name="T89" fmla="*/ 420 h 612"/>
                    <a:gd name="T90" fmla="*/ 21 w 548"/>
                    <a:gd name="T91" fmla="*/ 385 h 612"/>
                    <a:gd name="T92" fmla="*/ 14 w 548"/>
                    <a:gd name="T93" fmla="*/ 354 h 612"/>
                    <a:gd name="T94" fmla="*/ 7 w 548"/>
                    <a:gd name="T95" fmla="*/ 323 h 612"/>
                    <a:gd name="T96" fmla="*/ 3 w 548"/>
                    <a:gd name="T97" fmla="*/ 295 h 612"/>
                    <a:gd name="T98" fmla="*/ 0 w 548"/>
                    <a:gd name="T99" fmla="*/ 271 h 612"/>
                    <a:gd name="T100" fmla="*/ 0 w 548"/>
                    <a:gd name="T101" fmla="*/ 250 h 612"/>
                    <a:gd name="T102" fmla="*/ 0 w 548"/>
                    <a:gd name="T103" fmla="*/ 235 h 612"/>
                    <a:gd name="T104" fmla="*/ 144 w 548"/>
                    <a:gd name="T105" fmla="*/ 0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48" h="612">
                      <a:moveTo>
                        <a:pt x="144" y="0"/>
                      </a:moveTo>
                      <a:lnTo>
                        <a:pt x="149" y="2"/>
                      </a:lnTo>
                      <a:lnTo>
                        <a:pt x="158" y="8"/>
                      </a:lnTo>
                      <a:lnTo>
                        <a:pt x="174" y="17"/>
                      </a:lnTo>
                      <a:lnTo>
                        <a:pt x="195" y="30"/>
                      </a:lnTo>
                      <a:lnTo>
                        <a:pt x="220" y="44"/>
                      </a:lnTo>
                      <a:lnTo>
                        <a:pt x="248" y="61"/>
                      </a:lnTo>
                      <a:lnTo>
                        <a:pt x="279" y="80"/>
                      </a:lnTo>
                      <a:lnTo>
                        <a:pt x="312" y="98"/>
                      </a:lnTo>
                      <a:lnTo>
                        <a:pt x="344" y="118"/>
                      </a:lnTo>
                      <a:lnTo>
                        <a:pt x="379" y="139"/>
                      </a:lnTo>
                      <a:lnTo>
                        <a:pt x="411" y="159"/>
                      </a:lnTo>
                      <a:lnTo>
                        <a:pt x="442" y="179"/>
                      </a:lnTo>
                      <a:lnTo>
                        <a:pt x="470" y="198"/>
                      </a:lnTo>
                      <a:lnTo>
                        <a:pt x="495" y="215"/>
                      </a:lnTo>
                      <a:lnTo>
                        <a:pt x="517" y="230"/>
                      </a:lnTo>
                      <a:lnTo>
                        <a:pt x="534" y="243"/>
                      </a:lnTo>
                      <a:lnTo>
                        <a:pt x="545" y="253"/>
                      </a:lnTo>
                      <a:lnTo>
                        <a:pt x="548" y="263"/>
                      </a:lnTo>
                      <a:lnTo>
                        <a:pt x="543" y="275"/>
                      </a:lnTo>
                      <a:lnTo>
                        <a:pt x="529" y="288"/>
                      </a:lnTo>
                      <a:lnTo>
                        <a:pt x="509" y="300"/>
                      </a:lnTo>
                      <a:lnTo>
                        <a:pt x="483" y="316"/>
                      </a:lnTo>
                      <a:lnTo>
                        <a:pt x="453" y="331"/>
                      </a:lnTo>
                      <a:lnTo>
                        <a:pt x="419" y="350"/>
                      </a:lnTo>
                      <a:lnTo>
                        <a:pt x="383" y="368"/>
                      </a:lnTo>
                      <a:lnTo>
                        <a:pt x="346" y="390"/>
                      </a:lnTo>
                      <a:lnTo>
                        <a:pt x="310" y="415"/>
                      </a:lnTo>
                      <a:lnTo>
                        <a:pt x="276" y="440"/>
                      </a:lnTo>
                      <a:lnTo>
                        <a:pt x="243" y="468"/>
                      </a:lnTo>
                      <a:lnTo>
                        <a:pt x="216" y="499"/>
                      </a:lnTo>
                      <a:lnTo>
                        <a:pt x="192" y="531"/>
                      </a:lnTo>
                      <a:lnTo>
                        <a:pt x="175" y="567"/>
                      </a:lnTo>
                      <a:lnTo>
                        <a:pt x="164" y="592"/>
                      </a:lnTo>
                      <a:lnTo>
                        <a:pt x="153" y="606"/>
                      </a:lnTo>
                      <a:lnTo>
                        <a:pt x="141" y="612"/>
                      </a:lnTo>
                      <a:lnTo>
                        <a:pt x="129" y="611"/>
                      </a:lnTo>
                      <a:lnTo>
                        <a:pt x="115" y="601"/>
                      </a:lnTo>
                      <a:lnTo>
                        <a:pt x="102" y="587"/>
                      </a:lnTo>
                      <a:lnTo>
                        <a:pt x="88" y="567"/>
                      </a:lnTo>
                      <a:lnTo>
                        <a:pt x="76" y="542"/>
                      </a:lnTo>
                      <a:lnTo>
                        <a:pt x="63" y="514"/>
                      </a:lnTo>
                      <a:lnTo>
                        <a:pt x="52" y="485"/>
                      </a:lnTo>
                      <a:lnTo>
                        <a:pt x="42" y="452"/>
                      </a:lnTo>
                      <a:lnTo>
                        <a:pt x="31" y="420"/>
                      </a:lnTo>
                      <a:lnTo>
                        <a:pt x="21" y="385"/>
                      </a:lnTo>
                      <a:lnTo>
                        <a:pt x="14" y="354"/>
                      </a:lnTo>
                      <a:lnTo>
                        <a:pt x="7" y="323"/>
                      </a:lnTo>
                      <a:lnTo>
                        <a:pt x="3" y="295"/>
                      </a:lnTo>
                      <a:lnTo>
                        <a:pt x="0" y="271"/>
                      </a:lnTo>
                      <a:lnTo>
                        <a:pt x="0" y="250"/>
                      </a:lnTo>
                      <a:lnTo>
                        <a:pt x="0" y="235"/>
                      </a:lnTo>
                      <a:lnTo>
                        <a:pt x="144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9" name="Freeform 16">
                  <a:extLst>
                    <a:ext uri="{FF2B5EF4-FFF2-40B4-BE49-F238E27FC236}">
                      <a16:creationId xmlns:a16="http://schemas.microsoft.com/office/drawing/2014/main" id="{BAE20D95-2DB6-4521-BAD1-E9B15D4B6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7132" y="3098801"/>
                  <a:ext cx="266681" cy="495300"/>
                </a:xfrm>
                <a:custGeom>
                  <a:avLst/>
                  <a:gdLst>
                    <a:gd name="T0" fmla="*/ 93 w 321"/>
                    <a:gd name="T1" fmla="*/ 0 h 622"/>
                    <a:gd name="T2" fmla="*/ 321 w 321"/>
                    <a:gd name="T3" fmla="*/ 378 h 622"/>
                    <a:gd name="T4" fmla="*/ 222 w 321"/>
                    <a:gd name="T5" fmla="*/ 622 h 622"/>
                    <a:gd name="T6" fmla="*/ 219 w 321"/>
                    <a:gd name="T7" fmla="*/ 617 h 622"/>
                    <a:gd name="T8" fmla="*/ 212 w 321"/>
                    <a:gd name="T9" fmla="*/ 608 h 622"/>
                    <a:gd name="T10" fmla="*/ 203 w 321"/>
                    <a:gd name="T11" fmla="*/ 591 h 622"/>
                    <a:gd name="T12" fmla="*/ 191 w 321"/>
                    <a:gd name="T13" fmla="*/ 568 h 622"/>
                    <a:gd name="T14" fmla="*/ 175 w 321"/>
                    <a:gd name="T15" fmla="*/ 540 h 622"/>
                    <a:gd name="T16" fmla="*/ 158 w 321"/>
                    <a:gd name="T17" fmla="*/ 509 h 622"/>
                    <a:gd name="T18" fmla="*/ 139 w 321"/>
                    <a:gd name="T19" fmla="*/ 473 h 622"/>
                    <a:gd name="T20" fmla="*/ 121 w 321"/>
                    <a:gd name="T21" fmla="*/ 436 h 622"/>
                    <a:gd name="T22" fmla="*/ 101 w 321"/>
                    <a:gd name="T23" fmla="*/ 395 h 622"/>
                    <a:gd name="T24" fmla="*/ 82 w 321"/>
                    <a:gd name="T25" fmla="*/ 354 h 622"/>
                    <a:gd name="T26" fmla="*/ 63 w 321"/>
                    <a:gd name="T27" fmla="*/ 312 h 622"/>
                    <a:gd name="T28" fmla="*/ 45 w 321"/>
                    <a:gd name="T29" fmla="*/ 268 h 622"/>
                    <a:gd name="T30" fmla="*/ 29 w 321"/>
                    <a:gd name="T31" fmla="*/ 226 h 622"/>
                    <a:gd name="T32" fmla="*/ 17 w 321"/>
                    <a:gd name="T33" fmla="*/ 186 h 622"/>
                    <a:gd name="T34" fmla="*/ 6 w 321"/>
                    <a:gd name="T35" fmla="*/ 147 h 622"/>
                    <a:gd name="T36" fmla="*/ 0 w 321"/>
                    <a:gd name="T37" fmla="*/ 111 h 622"/>
                    <a:gd name="T38" fmla="*/ 93 w 321"/>
                    <a:gd name="T39" fmla="*/ 0 h 622"/>
                    <a:gd name="connsiteX0" fmla="*/ 3331 w 10434"/>
                    <a:gd name="connsiteY0" fmla="*/ 0 h 10000"/>
                    <a:gd name="connsiteX1" fmla="*/ 10434 w 10434"/>
                    <a:gd name="connsiteY1" fmla="*/ 6077 h 10000"/>
                    <a:gd name="connsiteX2" fmla="*/ 7350 w 10434"/>
                    <a:gd name="connsiteY2" fmla="*/ 10000 h 10000"/>
                    <a:gd name="connsiteX3" fmla="*/ 7256 w 10434"/>
                    <a:gd name="connsiteY3" fmla="*/ 9920 h 10000"/>
                    <a:gd name="connsiteX4" fmla="*/ 7038 w 10434"/>
                    <a:gd name="connsiteY4" fmla="*/ 9775 h 10000"/>
                    <a:gd name="connsiteX5" fmla="*/ 6758 w 10434"/>
                    <a:gd name="connsiteY5" fmla="*/ 9502 h 10000"/>
                    <a:gd name="connsiteX6" fmla="*/ 6384 w 10434"/>
                    <a:gd name="connsiteY6" fmla="*/ 9132 h 10000"/>
                    <a:gd name="connsiteX7" fmla="*/ 5886 w 10434"/>
                    <a:gd name="connsiteY7" fmla="*/ 8682 h 10000"/>
                    <a:gd name="connsiteX8" fmla="*/ 5356 w 10434"/>
                    <a:gd name="connsiteY8" fmla="*/ 8183 h 10000"/>
                    <a:gd name="connsiteX9" fmla="*/ 4764 w 10434"/>
                    <a:gd name="connsiteY9" fmla="*/ 7605 h 10000"/>
                    <a:gd name="connsiteX10" fmla="*/ 4203 w 10434"/>
                    <a:gd name="connsiteY10" fmla="*/ 7010 h 10000"/>
                    <a:gd name="connsiteX11" fmla="*/ 3580 w 10434"/>
                    <a:gd name="connsiteY11" fmla="*/ 6350 h 10000"/>
                    <a:gd name="connsiteX12" fmla="*/ 2989 w 10434"/>
                    <a:gd name="connsiteY12" fmla="*/ 5691 h 10000"/>
                    <a:gd name="connsiteX13" fmla="*/ 2397 w 10434"/>
                    <a:gd name="connsiteY13" fmla="*/ 5016 h 10000"/>
                    <a:gd name="connsiteX14" fmla="*/ 1836 w 10434"/>
                    <a:gd name="connsiteY14" fmla="*/ 4309 h 10000"/>
                    <a:gd name="connsiteX15" fmla="*/ 1337 w 10434"/>
                    <a:gd name="connsiteY15" fmla="*/ 3633 h 10000"/>
                    <a:gd name="connsiteX16" fmla="*/ 964 w 10434"/>
                    <a:gd name="connsiteY16" fmla="*/ 2990 h 10000"/>
                    <a:gd name="connsiteX17" fmla="*/ 621 w 10434"/>
                    <a:gd name="connsiteY17" fmla="*/ 2363 h 10000"/>
                    <a:gd name="connsiteX18" fmla="*/ 0 w 10434"/>
                    <a:gd name="connsiteY18" fmla="*/ 1002 h 10000"/>
                    <a:gd name="connsiteX19" fmla="*/ 3331 w 10434"/>
                    <a:gd name="connsiteY19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434" h="10000">
                      <a:moveTo>
                        <a:pt x="3331" y="0"/>
                      </a:moveTo>
                      <a:lnTo>
                        <a:pt x="10434" y="6077"/>
                      </a:lnTo>
                      <a:lnTo>
                        <a:pt x="7350" y="10000"/>
                      </a:lnTo>
                      <a:cubicBezTo>
                        <a:pt x="7319" y="9973"/>
                        <a:pt x="7287" y="9947"/>
                        <a:pt x="7256" y="9920"/>
                      </a:cubicBezTo>
                      <a:lnTo>
                        <a:pt x="7038" y="9775"/>
                      </a:lnTo>
                      <a:lnTo>
                        <a:pt x="6758" y="9502"/>
                      </a:lnTo>
                      <a:lnTo>
                        <a:pt x="6384" y="9132"/>
                      </a:lnTo>
                      <a:lnTo>
                        <a:pt x="5886" y="8682"/>
                      </a:lnTo>
                      <a:lnTo>
                        <a:pt x="5356" y="8183"/>
                      </a:lnTo>
                      <a:lnTo>
                        <a:pt x="4764" y="7605"/>
                      </a:lnTo>
                      <a:lnTo>
                        <a:pt x="4203" y="7010"/>
                      </a:lnTo>
                      <a:lnTo>
                        <a:pt x="3580" y="6350"/>
                      </a:lnTo>
                      <a:lnTo>
                        <a:pt x="2989" y="5691"/>
                      </a:lnTo>
                      <a:lnTo>
                        <a:pt x="2397" y="5016"/>
                      </a:lnTo>
                      <a:lnTo>
                        <a:pt x="1836" y="4309"/>
                      </a:lnTo>
                      <a:lnTo>
                        <a:pt x="1337" y="3633"/>
                      </a:lnTo>
                      <a:lnTo>
                        <a:pt x="964" y="2990"/>
                      </a:lnTo>
                      <a:lnTo>
                        <a:pt x="621" y="2363"/>
                      </a:lnTo>
                      <a:lnTo>
                        <a:pt x="0" y="1002"/>
                      </a:lnTo>
                      <a:lnTo>
                        <a:pt x="3331" y="0"/>
                      </a:ln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0" name="Freeform 17">
                  <a:extLst>
                    <a:ext uri="{FF2B5EF4-FFF2-40B4-BE49-F238E27FC236}">
                      <a16:creationId xmlns:a16="http://schemas.microsoft.com/office/drawing/2014/main" id="{FB9DD9DC-3F87-4F37-8FEB-459D25A82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351" y="3763963"/>
                  <a:ext cx="500063" cy="234950"/>
                </a:xfrm>
                <a:custGeom>
                  <a:avLst/>
                  <a:gdLst>
                    <a:gd name="T0" fmla="*/ 527 w 631"/>
                    <a:gd name="T1" fmla="*/ 0 h 295"/>
                    <a:gd name="T2" fmla="*/ 631 w 631"/>
                    <a:gd name="T3" fmla="*/ 140 h 295"/>
                    <a:gd name="T4" fmla="*/ 527 w 631"/>
                    <a:gd name="T5" fmla="*/ 262 h 295"/>
                    <a:gd name="T6" fmla="*/ 510 w 631"/>
                    <a:gd name="T7" fmla="*/ 205 h 295"/>
                    <a:gd name="T8" fmla="*/ 486 w 631"/>
                    <a:gd name="T9" fmla="*/ 146 h 295"/>
                    <a:gd name="T10" fmla="*/ 386 w 631"/>
                    <a:gd name="T11" fmla="*/ 166 h 295"/>
                    <a:gd name="T12" fmla="*/ 459 w 631"/>
                    <a:gd name="T13" fmla="*/ 295 h 295"/>
                    <a:gd name="T14" fmla="*/ 252 w 631"/>
                    <a:gd name="T15" fmla="*/ 189 h 295"/>
                    <a:gd name="T16" fmla="*/ 0 w 631"/>
                    <a:gd name="T17" fmla="*/ 228 h 295"/>
                    <a:gd name="T18" fmla="*/ 140 w 631"/>
                    <a:gd name="T19" fmla="*/ 42 h 295"/>
                    <a:gd name="T20" fmla="*/ 291 w 631"/>
                    <a:gd name="T21" fmla="*/ 42 h 295"/>
                    <a:gd name="T22" fmla="*/ 527 w 631"/>
                    <a:gd name="T23" fmla="*/ 0 h 2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31" h="295">
                      <a:moveTo>
                        <a:pt x="527" y="0"/>
                      </a:moveTo>
                      <a:lnTo>
                        <a:pt x="631" y="140"/>
                      </a:lnTo>
                      <a:lnTo>
                        <a:pt x="527" y="262"/>
                      </a:lnTo>
                      <a:lnTo>
                        <a:pt x="510" y="205"/>
                      </a:lnTo>
                      <a:lnTo>
                        <a:pt x="486" y="146"/>
                      </a:lnTo>
                      <a:lnTo>
                        <a:pt x="386" y="166"/>
                      </a:lnTo>
                      <a:lnTo>
                        <a:pt x="459" y="295"/>
                      </a:lnTo>
                      <a:lnTo>
                        <a:pt x="252" y="189"/>
                      </a:lnTo>
                      <a:lnTo>
                        <a:pt x="0" y="228"/>
                      </a:lnTo>
                      <a:lnTo>
                        <a:pt x="140" y="42"/>
                      </a:lnTo>
                      <a:lnTo>
                        <a:pt x="291" y="42"/>
                      </a:lnTo>
                      <a:lnTo>
                        <a:pt x="527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1" name="Freeform 18">
                  <a:extLst>
                    <a:ext uri="{FF2B5EF4-FFF2-40B4-BE49-F238E27FC236}">
                      <a16:creationId xmlns:a16="http://schemas.microsoft.com/office/drawing/2014/main" id="{24A2C4A5-ABE5-46A0-91BC-22DBEE72A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9963" y="3452813"/>
                  <a:ext cx="1204913" cy="565150"/>
                </a:xfrm>
                <a:custGeom>
                  <a:avLst/>
                  <a:gdLst>
                    <a:gd name="T0" fmla="*/ 205 w 1517"/>
                    <a:gd name="T1" fmla="*/ 6 h 713"/>
                    <a:gd name="T2" fmla="*/ 236 w 1517"/>
                    <a:gd name="T3" fmla="*/ 27 h 713"/>
                    <a:gd name="T4" fmla="*/ 291 w 1517"/>
                    <a:gd name="T5" fmla="*/ 58 h 713"/>
                    <a:gd name="T6" fmla="*/ 361 w 1517"/>
                    <a:gd name="T7" fmla="*/ 95 h 713"/>
                    <a:gd name="T8" fmla="*/ 441 w 1517"/>
                    <a:gd name="T9" fmla="*/ 138 h 713"/>
                    <a:gd name="T10" fmla="*/ 527 w 1517"/>
                    <a:gd name="T11" fmla="*/ 182 h 713"/>
                    <a:gd name="T12" fmla="*/ 612 w 1517"/>
                    <a:gd name="T13" fmla="*/ 227 h 713"/>
                    <a:gd name="T14" fmla="*/ 691 w 1517"/>
                    <a:gd name="T15" fmla="*/ 266 h 713"/>
                    <a:gd name="T16" fmla="*/ 760 w 1517"/>
                    <a:gd name="T17" fmla="*/ 300 h 713"/>
                    <a:gd name="T18" fmla="*/ 809 w 1517"/>
                    <a:gd name="T19" fmla="*/ 326 h 713"/>
                    <a:gd name="T20" fmla="*/ 837 w 1517"/>
                    <a:gd name="T21" fmla="*/ 340 h 713"/>
                    <a:gd name="T22" fmla="*/ 1517 w 1517"/>
                    <a:gd name="T23" fmla="*/ 401 h 713"/>
                    <a:gd name="T24" fmla="*/ 1491 w 1517"/>
                    <a:gd name="T25" fmla="*/ 702 h 713"/>
                    <a:gd name="T26" fmla="*/ 1452 w 1517"/>
                    <a:gd name="T27" fmla="*/ 704 h 713"/>
                    <a:gd name="T28" fmla="*/ 1382 w 1517"/>
                    <a:gd name="T29" fmla="*/ 707 h 713"/>
                    <a:gd name="T30" fmla="*/ 1289 w 1517"/>
                    <a:gd name="T31" fmla="*/ 710 h 713"/>
                    <a:gd name="T32" fmla="*/ 1182 w 1517"/>
                    <a:gd name="T33" fmla="*/ 713 h 713"/>
                    <a:gd name="T34" fmla="*/ 1070 w 1517"/>
                    <a:gd name="T35" fmla="*/ 711 h 713"/>
                    <a:gd name="T36" fmla="*/ 960 w 1517"/>
                    <a:gd name="T37" fmla="*/ 708 h 713"/>
                    <a:gd name="T38" fmla="*/ 862 w 1517"/>
                    <a:gd name="T39" fmla="*/ 700 h 713"/>
                    <a:gd name="T40" fmla="*/ 783 w 1517"/>
                    <a:gd name="T41" fmla="*/ 688 h 713"/>
                    <a:gd name="T42" fmla="*/ 725 w 1517"/>
                    <a:gd name="T43" fmla="*/ 668 h 713"/>
                    <a:gd name="T44" fmla="*/ 656 w 1517"/>
                    <a:gd name="T45" fmla="*/ 641 h 713"/>
                    <a:gd name="T46" fmla="*/ 573 w 1517"/>
                    <a:gd name="T47" fmla="*/ 612 h 713"/>
                    <a:gd name="T48" fmla="*/ 485 w 1517"/>
                    <a:gd name="T49" fmla="*/ 581 h 713"/>
                    <a:gd name="T50" fmla="*/ 395 w 1517"/>
                    <a:gd name="T51" fmla="*/ 550 h 713"/>
                    <a:gd name="T52" fmla="*/ 311 w 1517"/>
                    <a:gd name="T53" fmla="*/ 520 h 713"/>
                    <a:gd name="T54" fmla="*/ 239 w 1517"/>
                    <a:gd name="T55" fmla="*/ 495 h 713"/>
                    <a:gd name="T56" fmla="*/ 185 w 1517"/>
                    <a:gd name="T57" fmla="*/ 477 h 713"/>
                    <a:gd name="T58" fmla="*/ 154 w 1517"/>
                    <a:gd name="T59" fmla="*/ 468 h 713"/>
                    <a:gd name="T60" fmla="*/ 148 w 1517"/>
                    <a:gd name="T61" fmla="*/ 466 h 713"/>
                    <a:gd name="T62" fmla="*/ 129 w 1517"/>
                    <a:gd name="T63" fmla="*/ 458 h 713"/>
                    <a:gd name="T64" fmla="*/ 98 w 1517"/>
                    <a:gd name="T65" fmla="*/ 441 h 713"/>
                    <a:gd name="T66" fmla="*/ 62 w 1517"/>
                    <a:gd name="T67" fmla="*/ 409 h 713"/>
                    <a:gd name="T68" fmla="*/ 30 w 1517"/>
                    <a:gd name="T69" fmla="*/ 360 h 713"/>
                    <a:gd name="T70" fmla="*/ 6 w 1517"/>
                    <a:gd name="T71" fmla="*/ 291 h 713"/>
                    <a:gd name="T72" fmla="*/ 0 w 1517"/>
                    <a:gd name="T73" fmla="*/ 207 h 713"/>
                    <a:gd name="T74" fmla="*/ 19 w 1517"/>
                    <a:gd name="T75" fmla="*/ 141 h 713"/>
                    <a:gd name="T76" fmla="*/ 53 w 1517"/>
                    <a:gd name="T77" fmla="*/ 90 h 713"/>
                    <a:gd name="T78" fmla="*/ 95 w 1517"/>
                    <a:gd name="T79" fmla="*/ 51 h 713"/>
                    <a:gd name="T80" fmla="*/ 138 w 1517"/>
                    <a:gd name="T81" fmla="*/ 25 h 713"/>
                    <a:gd name="T82" fmla="*/ 174 w 1517"/>
                    <a:gd name="T83" fmla="*/ 8 h 713"/>
                    <a:gd name="T84" fmla="*/ 196 w 1517"/>
                    <a:gd name="T85" fmla="*/ 0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17" h="713">
                      <a:moveTo>
                        <a:pt x="199" y="0"/>
                      </a:moveTo>
                      <a:lnTo>
                        <a:pt x="205" y="6"/>
                      </a:lnTo>
                      <a:lnTo>
                        <a:pt x="218" y="16"/>
                      </a:lnTo>
                      <a:lnTo>
                        <a:pt x="236" y="27"/>
                      </a:lnTo>
                      <a:lnTo>
                        <a:pt x="261" y="41"/>
                      </a:lnTo>
                      <a:lnTo>
                        <a:pt x="291" y="58"/>
                      </a:lnTo>
                      <a:lnTo>
                        <a:pt x="323" y="76"/>
                      </a:lnTo>
                      <a:lnTo>
                        <a:pt x="361" y="95"/>
                      </a:lnTo>
                      <a:lnTo>
                        <a:pt x="399" y="117"/>
                      </a:lnTo>
                      <a:lnTo>
                        <a:pt x="441" y="138"/>
                      </a:lnTo>
                      <a:lnTo>
                        <a:pt x="483" y="160"/>
                      </a:lnTo>
                      <a:lnTo>
                        <a:pt x="527" y="182"/>
                      </a:lnTo>
                      <a:lnTo>
                        <a:pt x="570" y="205"/>
                      </a:lnTo>
                      <a:lnTo>
                        <a:pt x="612" y="227"/>
                      </a:lnTo>
                      <a:lnTo>
                        <a:pt x="652" y="247"/>
                      </a:lnTo>
                      <a:lnTo>
                        <a:pt x="691" y="266"/>
                      </a:lnTo>
                      <a:lnTo>
                        <a:pt x="727" y="284"/>
                      </a:lnTo>
                      <a:lnTo>
                        <a:pt x="760" y="300"/>
                      </a:lnTo>
                      <a:lnTo>
                        <a:pt x="788" y="314"/>
                      </a:lnTo>
                      <a:lnTo>
                        <a:pt x="809" y="326"/>
                      </a:lnTo>
                      <a:lnTo>
                        <a:pt x="826" y="334"/>
                      </a:lnTo>
                      <a:lnTo>
                        <a:pt x="837" y="340"/>
                      </a:lnTo>
                      <a:lnTo>
                        <a:pt x="842" y="342"/>
                      </a:lnTo>
                      <a:lnTo>
                        <a:pt x="1517" y="401"/>
                      </a:lnTo>
                      <a:lnTo>
                        <a:pt x="1497" y="702"/>
                      </a:lnTo>
                      <a:lnTo>
                        <a:pt x="1491" y="702"/>
                      </a:lnTo>
                      <a:lnTo>
                        <a:pt x="1477" y="702"/>
                      </a:lnTo>
                      <a:lnTo>
                        <a:pt x="1452" y="704"/>
                      </a:lnTo>
                      <a:lnTo>
                        <a:pt x="1421" y="705"/>
                      </a:lnTo>
                      <a:lnTo>
                        <a:pt x="1382" y="707"/>
                      </a:lnTo>
                      <a:lnTo>
                        <a:pt x="1339" y="708"/>
                      </a:lnTo>
                      <a:lnTo>
                        <a:pt x="1289" y="710"/>
                      </a:lnTo>
                      <a:lnTo>
                        <a:pt x="1238" y="711"/>
                      </a:lnTo>
                      <a:lnTo>
                        <a:pt x="1182" y="713"/>
                      </a:lnTo>
                      <a:lnTo>
                        <a:pt x="1126" y="713"/>
                      </a:lnTo>
                      <a:lnTo>
                        <a:pt x="1070" y="711"/>
                      </a:lnTo>
                      <a:lnTo>
                        <a:pt x="1014" y="711"/>
                      </a:lnTo>
                      <a:lnTo>
                        <a:pt x="960" y="708"/>
                      </a:lnTo>
                      <a:lnTo>
                        <a:pt x="909" y="705"/>
                      </a:lnTo>
                      <a:lnTo>
                        <a:pt x="862" y="700"/>
                      </a:lnTo>
                      <a:lnTo>
                        <a:pt x="820" y="694"/>
                      </a:lnTo>
                      <a:lnTo>
                        <a:pt x="783" y="688"/>
                      </a:lnTo>
                      <a:lnTo>
                        <a:pt x="753" y="679"/>
                      </a:lnTo>
                      <a:lnTo>
                        <a:pt x="725" y="668"/>
                      </a:lnTo>
                      <a:lnTo>
                        <a:pt x="693" y="655"/>
                      </a:lnTo>
                      <a:lnTo>
                        <a:pt x="656" y="641"/>
                      </a:lnTo>
                      <a:lnTo>
                        <a:pt x="615" y="627"/>
                      </a:lnTo>
                      <a:lnTo>
                        <a:pt x="573" y="612"/>
                      </a:lnTo>
                      <a:lnTo>
                        <a:pt x="530" y="596"/>
                      </a:lnTo>
                      <a:lnTo>
                        <a:pt x="485" y="581"/>
                      </a:lnTo>
                      <a:lnTo>
                        <a:pt x="440" y="565"/>
                      </a:lnTo>
                      <a:lnTo>
                        <a:pt x="395" y="550"/>
                      </a:lnTo>
                      <a:lnTo>
                        <a:pt x="351" y="534"/>
                      </a:lnTo>
                      <a:lnTo>
                        <a:pt x="311" y="520"/>
                      </a:lnTo>
                      <a:lnTo>
                        <a:pt x="274" y="508"/>
                      </a:lnTo>
                      <a:lnTo>
                        <a:pt x="239" y="495"/>
                      </a:lnTo>
                      <a:lnTo>
                        <a:pt x="208" y="486"/>
                      </a:lnTo>
                      <a:lnTo>
                        <a:pt x="185" y="477"/>
                      </a:lnTo>
                      <a:lnTo>
                        <a:pt x="166" y="471"/>
                      </a:lnTo>
                      <a:lnTo>
                        <a:pt x="154" y="468"/>
                      </a:lnTo>
                      <a:lnTo>
                        <a:pt x="151" y="466"/>
                      </a:lnTo>
                      <a:lnTo>
                        <a:pt x="148" y="466"/>
                      </a:lnTo>
                      <a:lnTo>
                        <a:pt x="140" y="463"/>
                      </a:lnTo>
                      <a:lnTo>
                        <a:pt x="129" y="458"/>
                      </a:lnTo>
                      <a:lnTo>
                        <a:pt x="115" y="450"/>
                      </a:lnTo>
                      <a:lnTo>
                        <a:pt x="98" y="441"/>
                      </a:lnTo>
                      <a:lnTo>
                        <a:pt x="81" y="427"/>
                      </a:lnTo>
                      <a:lnTo>
                        <a:pt x="62" y="409"/>
                      </a:lnTo>
                      <a:lnTo>
                        <a:pt x="45" y="387"/>
                      </a:lnTo>
                      <a:lnTo>
                        <a:pt x="30" y="360"/>
                      </a:lnTo>
                      <a:lnTo>
                        <a:pt x="16" y="328"/>
                      </a:lnTo>
                      <a:lnTo>
                        <a:pt x="6" y="291"/>
                      </a:lnTo>
                      <a:lnTo>
                        <a:pt x="0" y="245"/>
                      </a:lnTo>
                      <a:lnTo>
                        <a:pt x="0" y="207"/>
                      </a:lnTo>
                      <a:lnTo>
                        <a:pt x="6" y="172"/>
                      </a:lnTo>
                      <a:lnTo>
                        <a:pt x="19" y="141"/>
                      </a:lnTo>
                      <a:lnTo>
                        <a:pt x="34" y="115"/>
                      </a:lnTo>
                      <a:lnTo>
                        <a:pt x="53" y="90"/>
                      </a:lnTo>
                      <a:lnTo>
                        <a:pt x="73" y="70"/>
                      </a:lnTo>
                      <a:lnTo>
                        <a:pt x="95" y="51"/>
                      </a:lnTo>
                      <a:lnTo>
                        <a:pt x="117" y="37"/>
                      </a:lnTo>
                      <a:lnTo>
                        <a:pt x="138" y="25"/>
                      </a:lnTo>
                      <a:lnTo>
                        <a:pt x="157" y="16"/>
                      </a:lnTo>
                      <a:lnTo>
                        <a:pt x="174" y="8"/>
                      </a:lnTo>
                      <a:lnTo>
                        <a:pt x="188" y="3"/>
                      </a:lnTo>
                      <a:lnTo>
                        <a:pt x="196" y="0"/>
                      </a:lnTo>
                      <a:lnTo>
                        <a:pt x="199" y="0"/>
                      </a:lnTo>
                      <a:close/>
                    </a:path>
                  </a:pathLst>
                </a:custGeom>
                <a:solidFill>
                  <a:srgbClr val="59627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2" name="Freeform 19">
                  <a:extLst>
                    <a:ext uri="{FF2B5EF4-FFF2-40B4-BE49-F238E27FC236}">
                      <a16:creationId xmlns:a16="http://schemas.microsoft.com/office/drawing/2014/main" id="{6071EF88-FA54-49BD-8ABD-A517788D2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8226" y="2309813"/>
                  <a:ext cx="860425" cy="963613"/>
                </a:xfrm>
                <a:custGeom>
                  <a:avLst/>
                  <a:gdLst>
                    <a:gd name="T0" fmla="*/ 585 w 1083"/>
                    <a:gd name="T1" fmla="*/ 0 h 1216"/>
                    <a:gd name="T2" fmla="*/ 655 w 1083"/>
                    <a:gd name="T3" fmla="*/ 6 h 1216"/>
                    <a:gd name="T4" fmla="*/ 722 w 1083"/>
                    <a:gd name="T5" fmla="*/ 22 h 1216"/>
                    <a:gd name="T6" fmla="*/ 784 w 1083"/>
                    <a:gd name="T7" fmla="*/ 45 h 1216"/>
                    <a:gd name="T8" fmla="*/ 841 w 1083"/>
                    <a:gd name="T9" fmla="*/ 75 h 1216"/>
                    <a:gd name="T10" fmla="*/ 892 w 1083"/>
                    <a:gd name="T11" fmla="*/ 110 h 1216"/>
                    <a:gd name="T12" fmla="*/ 939 w 1083"/>
                    <a:gd name="T13" fmla="*/ 152 h 1216"/>
                    <a:gd name="T14" fmla="*/ 979 w 1083"/>
                    <a:gd name="T15" fmla="*/ 200 h 1216"/>
                    <a:gd name="T16" fmla="*/ 1014 w 1083"/>
                    <a:gd name="T17" fmla="*/ 253 h 1216"/>
                    <a:gd name="T18" fmla="*/ 1042 w 1083"/>
                    <a:gd name="T19" fmla="*/ 311 h 1216"/>
                    <a:gd name="T20" fmla="*/ 1063 w 1083"/>
                    <a:gd name="T21" fmla="*/ 373 h 1216"/>
                    <a:gd name="T22" fmla="*/ 1077 w 1083"/>
                    <a:gd name="T23" fmla="*/ 438 h 1216"/>
                    <a:gd name="T24" fmla="*/ 1083 w 1083"/>
                    <a:gd name="T25" fmla="*/ 508 h 1216"/>
                    <a:gd name="T26" fmla="*/ 1082 w 1083"/>
                    <a:gd name="T27" fmla="*/ 581 h 1216"/>
                    <a:gd name="T28" fmla="*/ 1074 w 1083"/>
                    <a:gd name="T29" fmla="*/ 657 h 1216"/>
                    <a:gd name="T30" fmla="*/ 1059 w 1083"/>
                    <a:gd name="T31" fmla="*/ 727 h 1216"/>
                    <a:gd name="T32" fmla="*/ 1037 w 1083"/>
                    <a:gd name="T33" fmla="*/ 795 h 1216"/>
                    <a:gd name="T34" fmla="*/ 1009 w 1083"/>
                    <a:gd name="T35" fmla="*/ 859 h 1216"/>
                    <a:gd name="T36" fmla="*/ 976 w 1083"/>
                    <a:gd name="T37" fmla="*/ 921 h 1216"/>
                    <a:gd name="T38" fmla="*/ 939 w 1083"/>
                    <a:gd name="T39" fmla="*/ 978 h 1216"/>
                    <a:gd name="T40" fmla="*/ 897 w 1083"/>
                    <a:gd name="T41" fmla="*/ 1030 h 1216"/>
                    <a:gd name="T42" fmla="*/ 852 w 1083"/>
                    <a:gd name="T43" fmla="*/ 1078 h 1216"/>
                    <a:gd name="T44" fmla="*/ 802 w 1083"/>
                    <a:gd name="T45" fmla="*/ 1118 h 1216"/>
                    <a:gd name="T46" fmla="*/ 750 w 1083"/>
                    <a:gd name="T47" fmla="*/ 1154 h 1216"/>
                    <a:gd name="T48" fmla="*/ 694 w 1083"/>
                    <a:gd name="T49" fmla="*/ 1182 h 1216"/>
                    <a:gd name="T50" fmla="*/ 635 w 1083"/>
                    <a:gd name="T51" fmla="*/ 1202 h 1216"/>
                    <a:gd name="T52" fmla="*/ 574 w 1083"/>
                    <a:gd name="T53" fmla="*/ 1213 h 1216"/>
                    <a:gd name="T54" fmla="*/ 512 w 1083"/>
                    <a:gd name="T55" fmla="*/ 1216 h 1216"/>
                    <a:gd name="T56" fmla="*/ 448 w 1083"/>
                    <a:gd name="T57" fmla="*/ 1210 h 1216"/>
                    <a:gd name="T58" fmla="*/ 388 w 1083"/>
                    <a:gd name="T59" fmla="*/ 1196 h 1216"/>
                    <a:gd name="T60" fmla="*/ 330 w 1083"/>
                    <a:gd name="T61" fmla="*/ 1176 h 1216"/>
                    <a:gd name="T62" fmla="*/ 278 w 1083"/>
                    <a:gd name="T63" fmla="*/ 1148 h 1216"/>
                    <a:gd name="T64" fmla="*/ 228 w 1083"/>
                    <a:gd name="T65" fmla="*/ 1115 h 1216"/>
                    <a:gd name="T66" fmla="*/ 183 w 1083"/>
                    <a:gd name="T67" fmla="*/ 1076 h 1216"/>
                    <a:gd name="T68" fmla="*/ 141 w 1083"/>
                    <a:gd name="T69" fmla="*/ 1031 h 1216"/>
                    <a:gd name="T70" fmla="*/ 105 w 1083"/>
                    <a:gd name="T71" fmla="*/ 983 h 1216"/>
                    <a:gd name="T72" fmla="*/ 73 w 1083"/>
                    <a:gd name="T73" fmla="*/ 932 h 1216"/>
                    <a:gd name="T74" fmla="*/ 45 w 1083"/>
                    <a:gd name="T75" fmla="*/ 870 h 1216"/>
                    <a:gd name="T76" fmla="*/ 23 w 1083"/>
                    <a:gd name="T77" fmla="*/ 803 h 1216"/>
                    <a:gd name="T78" fmla="*/ 7 w 1083"/>
                    <a:gd name="T79" fmla="*/ 735 h 1216"/>
                    <a:gd name="T80" fmla="*/ 0 w 1083"/>
                    <a:gd name="T81" fmla="*/ 663 h 1216"/>
                    <a:gd name="T82" fmla="*/ 0 w 1083"/>
                    <a:gd name="T83" fmla="*/ 590 h 1216"/>
                    <a:gd name="T84" fmla="*/ 9 w 1083"/>
                    <a:gd name="T85" fmla="*/ 516 h 1216"/>
                    <a:gd name="T86" fmla="*/ 26 w 1083"/>
                    <a:gd name="T87" fmla="*/ 441 h 1216"/>
                    <a:gd name="T88" fmla="*/ 51 w 1083"/>
                    <a:gd name="T89" fmla="*/ 370 h 1216"/>
                    <a:gd name="T90" fmla="*/ 82 w 1083"/>
                    <a:gd name="T91" fmla="*/ 305 h 1216"/>
                    <a:gd name="T92" fmla="*/ 121 w 1083"/>
                    <a:gd name="T93" fmla="*/ 244 h 1216"/>
                    <a:gd name="T94" fmla="*/ 164 w 1083"/>
                    <a:gd name="T95" fmla="*/ 188 h 1216"/>
                    <a:gd name="T96" fmla="*/ 214 w 1083"/>
                    <a:gd name="T97" fmla="*/ 140 h 1216"/>
                    <a:gd name="T98" fmla="*/ 268 w 1083"/>
                    <a:gd name="T99" fmla="*/ 96 h 1216"/>
                    <a:gd name="T100" fmla="*/ 326 w 1083"/>
                    <a:gd name="T101" fmla="*/ 61 h 1216"/>
                    <a:gd name="T102" fmla="*/ 388 w 1083"/>
                    <a:gd name="T103" fmla="*/ 33 h 1216"/>
                    <a:gd name="T104" fmla="*/ 452 w 1083"/>
                    <a:gd name="T105" fmla="*/ 14 h 1216"/>
                    <a:gd name="T106" fmla="*/ 518 w 1083"/>
                    <a:gd name="T107" fmla="*/ 2 h 1216"/>
                    <a:gd name="T108" fmla="*/ 585 w 1083"/>
                    <a:gd name="T109" fmla="*/ 0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83" h="1216">
                      <a:moveTo>
                        <a:pt x="585" y="0"/>
                      </a:moveTo>
                      <a:lnTo>
                        <a:pt x="655" y="6"/>
                      </a:lnTo>
                      <a:lnTo>
                        <a:pt x="722" y="22"/>
                      </a:lnTo>
                      <a:lnTo>
                        <a:pt x="784" y="45"/>
                      </a:lnTo>
                      <a:lnTo>
                        <a:pt x="841" y="75"/>
                      </a:lnTo>
                      <a:lnTo>
                        <a:pt x="892" y="110"/>
                      </a:lnTo>
                      <a:lnTo>
                        <a:pt x="939" y="152"/>
                      </a:lnTo>
                      <a:lnTo>
                        <a:pt x="979" y="200"/>
                      </a:lnTo>
                      <a:lnTo>
                        <a:pt x="1014" y="253"/>
                      </a:lnTo>
                      <a:lnTo>
                        <a:pt x="1042" y="311"/>
                      </a:lnTo>
                      <a:lnTo>
                        <a:pt x="1063" y="373"/>
                      </a:lnTo>
                      <a:lnTo>
                        <a:pt x="1077" y="438"/>
                      </a:lnTo>
                      <a:lnTo>
                        <a:pt x="1083" y="508"/>
                      </a:lnTo>
                      <a:lnTo>
                        <a:pt x="1082" y="581"/>
                      </a:lnTo>
                      <a:lnTo>
                        <a:pt x="1074" y="657"/>
                      </a:lnTo>
                      <a:lnTo>
                        <a:pt x="1059" y="727"/>
                      </a:lnTo>
                      <a:lnTo>
                        <a:pt x="1037" y="795"/>
                      </a:lnTo>
                      <a:lnTo>
                        <a:pt x="1009" y="859"/>
                      </a:lnTo>
                      <a:lnTo>
                        <a:pt x="976" y="921"/>
                      </a:lnTo>
                      <a:lnTo>
                        <a:pt x="939" y="978"/>
                      </a:lnTo>
                      <a:lnTo>
                        <a:pt x="897" y="1030"/>
                      </a:lnTo>
                      <a:lnTo>
                        <a:pt x="852" y="1078"/>
                      </a:lnTo>
                      <a:lnTo>
                        <a:pt x="802" y="1118"/>
                      </a:lnTo>
                      <a:lnTo>
                        <a:pt x="750" y="1154"/>
                      </a:lnTo>
                      <a:lnTo>
                        <a:pt x="694" y="1182"/>
                      </a:lnTo>
                      <a:lnTo>
                        <a:pt x="635" y="1202"/>
                      </a:lnTo>
                      <a:lnTo>
                        <a:pt x="574" y="1213"/>
                      </a:lnTo>
                      <a:lnTo>
                        <a:pt x="512" y="1216"/>
                      </a:lnTo>
                      <a:lnTo>
                        <a:pt x="448" y="1210"/>
                      </a:lnTo>
                      <a:lnTo>
                        <a:pt x="388" y="1196"/>
                      </a:lnTo>
                      <a:lnTo>
                        <a:pt x="330" y="1176"/>
                      </a:lnTo>
                      <a:lnTo>
                        <a:pt x="278" y="1148"/>
                      </a:lnTo>
                      <a:lnTo>
                        <a:pt x="228" y="1115"/>
                      </a:lnTo>
                      <a:lnTo>
                        <a:pt x="183" y="1076"/>
                      </a:lnTo>
                      <a:lnTo>
                        <a:pt x="141" y="1031"/>
                      </a:lnTo>
                      <a:lnTo>
                        <a:pt x="105" y="983"/>
                      </a:lnTo>
                      <a:lnTo>
                        <a:pt x="73" y="932"/>
                      </a:lnTo>
                      <a:lnTo>
                        <a:pt x="45" y="870"/>
                      </a:lnTo>
                      <a:lnTo>
                        <a:pt x="23" y="803"/>
                      </a:lnTo>
                      <a:lnTo>
                        <a:pt x="7" y="735"/>
                      </a:lnTo>
                      <a:lnTo>
                        <a:pt x="0" y="663"/>
                      </a:lnTo>
                      <a:lnTo>
                        <a:pt x="0" y="590"/>
                      </a:lnTo>
                      <a:lnTo>
                        <a:pt x="9" y="516"/>
                      </a:lnTo>
                      <a:lnTo>
                        <a:pt x="26" y="441"/>
                      </a:lnTo>
                      <a:lnTo>
                        <a:pt x="51" y="370"/>
                      </a:lnTo>
                      <a:lnTo>
                        <a:pt x="82" y="305"/>
                      </a:lnTo>
                      <a:lnTo>
                        <a:pt x="121" y="244"/>
                      </a:lnTo>
                      <a:lnTo>
                        <a:pt x="164" y="188"/>
                      </a:lnTo>
                      <a:lnTo>
                        <a:pt x="214" y="140"/>
                      </a:lnTo>
                      <a:lnTo>
                        <a:pt x="268" y="96"/>
                      </a:lnTo>
                      <a:lnTo>
                        <a:pt x="326" y="61"/>
                      </a:lnTo>
                      <a:lnTo>
                        <a:pt x="388" y="33"/>
                      </a:lnTo>
                      <a:lnTo>
                        <a:pt x="452" y="14"/>
                      </a:lnTo>
                      <a:lnTo>
                        <a:pt x="518" y="2"/>
                      </a:lnTo>
                      <a:lnTo>
                        <a:pt x="585" y="0"/>
                      </a:lnTo>
                      <a:close/>
                    </a:path>
                  </a:pathLst>
                </a:custGeom>
                <a:solidFill>
                  <a:srgbClr val="E8D5B7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3" name="Freeform 20">
                  <a:extLst>
                    <a:ext uri="{FF2B5EF4-FFF2-40B4-BE49-F238E27FC236}">
                      <a16:creationId xmlns:a16="http://schemas.microsoft.com/office/drawing/2014/main" id="{491063DE-8BE2-494B-92EA-9541A2723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2064" y="2240266"/>
                  <a:ext cx="902274" cy="837596"/>
                </a:xfrm>
                <a:custGeom>
                  <a:avLst/>
                  <a:gdLst>
                    <a:gd name="T0" fmla="*/ 521 w 1115"/>
                    <a:gd name="T1" fmla="*/ 0 h 1037"/>
                    <a:gd name="T2" fmla="*/ 634 w 1115"/>
                    <a:gd name="T3" fmla="*/ 20 h 1037"/>
                    <a:gd name="T4" fmla="*/ 784 w 1115"/>
                    <a:gd name="T5" fmla="*/ 65 h 1037"/>
                    <a:gd name="T6" fmla="*/ 901 w 1115"/>
                    <a:gd name="T7" fmla="*/ 100 h 1037"/>
                    <a:gd name="T8" fmla="*/ 989 w 1115"/>
                    <a:gd name="T9" fmla="*/ 128 h 1037"/>
                    <a:gd name="T10" fmla="*/ 1052 w 1115"/>
                    <a:gd name="T11" fmla="*/ 149 h 1037"/>
                    <a:gd name="T12" fmla="*/ 1090 w 1115"/>
                    <a:gd name="T13" fmla="*/ 161 h 1037"/>
                    <a:gd name="T14" fmla="*/ 1107 w 1115"/>
                    <a:gd name="T15" fmla="*/ 169 h 1037"/>
                    <a:gd name="T16" fmla="*/ 1111 w 1115"/>
                    <a:gd name="T17" fmla="*/ 173 h 1037"/>
                    <a:gd name="T18" fmla="*/ 1112 w 1115"/>
                    <a:gd name="T19" fmla="*/ 205 h 1037"/>
                    <a:gd name="T20" fmla="*/ 1115 w 1115"/>
                    <a:gd name="T21" fmla="*/ 257 h 1037"/>
                    <a:gd name="T22" fmla="*/ 1115 w 1115"/>
                    <a:gd name="T23" fmla="*/ 321 h 1037"/>
                    <a:gd name="T24" fmla="*/ 1107 w 1115"/>
                    <a:gd name="T25" fmla="*/ 386 h 1037"/>
                    <a:gd name="T26" fmla="*/ 1092 w 1115"/>
                    <a:gd name="T27" fmla="*/ 442 h 1037"/>
                    <a:gd name="T28" fmla="*/ 1066 w 1115"/>
                    <a:gd name="T29" fmla="*/ 478 h 1037"/>
                    <a:gd name="T30" fmla="*/ 1030 w 1115"/>
                    <a:gd name="T31" fmla="*/ 487 h 1037"/>
                    <a:gd name="T32" fmla="*/ 980 w 1115"/>
                    <a:gd name="T33" fmla="*/ 478 h 1037"/>
                    <a:gd name="T34" fmla="*/ 921 w 1115"/>
                    <a:gd name="T35" fmla="*/ 458 h 1037"/>
                    <a:gd name="T36" fmla="*/ 859 w 1115"/>
                    <a:gd name="T37" fmla="*/ 433 h 1037"/>
                    <a:gd name="T38" fmla="*/ 795 w 1115"/>
                    <a:gd name="T39" fmla="*/ 409 h 1037"/>
                    <a:gd name="T40" fmla="*/ 736 w 1115"/>
                    <a:gd name="T41" fmla="*/ 394 h 1037"/>
                    <a:gd name="T42" fmla="*/ 685 w 1115"/>
                    <a:gd name="T43" fmla="*/ 392 h 1037"/>
                    <a:gd name="T44" fmla="*/ 646 w 1115"/>
                    <a:gd name="T45" fmla="*/ 413 h 1037"/>
                    <a:gd name="T46" fmla="*/ 611 w 1115"/>
                    <a:gd name="T47" fmla="*/ 468 h 1037"/>
                    <a:gd name="T48" fmla="*/ 589 w 1115"/>
                    <a:gd name="T49" fmla="*/ 535 h 1037"/>
                    <a:gd name="T50" fmla="*/ 576 w 1115"/>
                    <a:gd name="T51" fmla="*/ 602 h 1037"/>
                    <a:gd name="T52" fmla="*/ 570 w 1115"/>
                    <a:gd name="T53" fmla="*/ 659 h 1037"/>
                    <a:gd name="T54" fmla="*/ 566 w 1115"/>
                    <a:gd name="T55" fmla="*/ 697 h 1037"/>
                    <a:gd name="T56" fmla="*/ 556 w 1115"/>
                    <a:gd name="T57" fmla="*/ 705 h 1037"/>
                    <a:gd name="T58" fmla="*/ 544 w 1115"/>
                    <a:gd name="T59" fmla="*/ 687 h 1037"/>
                    <a:gd name="T60" fmla="*/ 525 w 1115"/>
                    <a:gd name="T61" fmla="*/ 659 h 1037"/>
                    <a:gd name="T62" fmla="*/ 499 w 1115"/>
                    <a:gd name="T63" fmla="*/ 632 h 1037"/>
                    <a:gd name="T64" fmla="*/ 457 w 1115"/>
                    <a:gd name="T65" fmla="*/ 616 h 1037"/>
                    <a:gd name="T66" fmla="*/ 409 w 1115"/>
                    <a:gd name="T67" fmla="*/ 624 h 1037"/>
                    <a:gd name="T68" fmla="*/ 371 w 1115"/>
                    <a:gd name="T69" fmla="*/ 656 h 1037"/>
                    <a:gd name="T70" fmla="*/ 339 w 1115"/>
                    <a:gd name="T71" fmla="*/ 708 h 1037"/>
                    <a:gd name="T72" fmla="*/ 311 w 1115"/>
                    <a:gd name="T73" fmla="*/ 771 h 1037"/>
                    <a:gd name="T74" fmla="*/ 283 w 1115"/>
                    <a:gd name="T75" fmla="*/ 838 h 1037"/>
                    <a:gd name="T76" fmla="*/ 252 w 1115"/>
                    <a:gd name="T77" fmla="*/ 902 h 1037"/>
                    <a:gd name="T78" fmla="*/ 215 w 1115"/>
                    <a:gd name="T79" fmla="*/ 956 h 1037"/>
                    <a:gd name="T80" fmla="*/ 170 w 1115"/>
                    <a:gd name="T81" fmla="*/ 1003 h 1037"/>
                    <a:gd name="T82" fmla="*/ 137 w 1115"/>
                    <a:gd name="T83" fmla="*/ 1027 h 1037"/>
                    <a:gd name="T84" fmla="*/ 115 w 1115"/>
                    <a:gd name="T85" fmla="*/ 1037 h 1037"/>
                    <a:gd name="T86" fmla="*/ 103 w 1115"/>
                    <a:gd name="T87" fmla="*/ 1037 h 1037"/>
                    <a:gd name="T88" fmla="*/ 97 w 1115"/>
                    <a:gd name="T89" fmla="*/ 1034 h 1037"/>
                    <a:gd name="T90" fmla="*/ 83 w 1115"/>
                    <a:gd name="T91" fmla="*/ 1009 h 1037"/>
                    <a:gd name="T92" fmla="*/ 75 w 1115"/>
                    <a:gd name="T93" fmla="*/ 995 h 1037"/>
                    <a:gd name="T94" fmla="*/ 55 w 1115"/>
                    <a:gd name="T95" fmla="*/ 954 h 1037"/>
                    <a:gd name="T96" fmla="*/ 31 w 1115"/>
                    <a:gd name="T97" fmla="*/ 892 h 1037"/>
                    <a:gd name="T98" fmla="*/ 11 w 1115"/>
                    <a:gd name="T99" fmla="*/ 813 h 1037"/>
                    <a:gd name="T100" fmla="*/ 2 w 1115"/>
                    <a:gd name="T101" fmla="*/ 717 h 1037"/>
                    <a:gd name="T102" fmla="*/ 2 w 1115"/>
                    <a:gd name="T103" fmla="*/ 605 h 1037"/>
                    <a:gd name="T104" fmla="*/ 11 w 1115"/>
                    <a:gd name="T105" fmla="*/ 517 h 1037"/>
                    <a:gd name="T106" fmla="*/ 30 w 1115"/>
                    <a:gd name="T107" fmla="*/ 436 h 1037"/>
                    <a:gd name="T108" fmla="*/ 56 w 1115"/>
                    <a:gd name="T109" fmla="*/ 350 h 1037"/>
                    <a:gd name="T110" fmla="*/ 75 w 1115"/>
                    <a:gd name="T111" fmla="*/ 302 h 1037"/>
                    <a:gd name="T112" fmla="*/ 104 w 1115"/>
                    <a:gd name="T113" fmla="*/ 246 h 1037"/>
                    <a:gd name="T114" fmla="*/ 143 w 1115"/>
                    <a:gd name="T115" fmla="*/ 186 h 1037"/>
                    <a:gd name="T116" fmla="*/ 194 w 1115"/>
                    <a:gd name="T117" fmla="*/ 127 h 1037"/>
                    <a:gd name="T118" fmla="*/ 258 w 1115"/>
                    <a:gd name="T119" fmla="*/ 74 h 1037"/>
                    <a:gd name="T120" fmla="*/ 333 w 1115"/>
                    <a:gd name="T121" fmla="*/ 32 h 1037"/>
                    <a:gd name="T122" fmla="*/ 421 w 1115"/>
                    <a:gd name="T123" fmla="*/ 6 h 10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5" h="1037">
                      <a:moveTo>
                        <a:pt x="469" y="0"/>
                      </a:moveTo>
                      <a:lnTo>
                        <a:pt x="521" y="0"/>
                      </a:lnTo>
                      <a:lnTo>
                        <a:pt x="576" y="6"/>
                      </a:lnTo>
                      <a:lnTo>
                        <a:pt x="634" y="20"/>
                      </a:lnTo>
                      <a:lnTo>
                        <a:pt x="713" y="43"/>
                      </a:lnTo>
                      <a:lnTo>
                        <a:pt x="784" y="65"/>
                      </a:lnTo>
                      <a:lnTo>
                        <a:pt x="847" y="83"/>
                      </a:lnTo>
                      <a:lnTo>
                        <a:pt x="901" y="100"/>
                      </a:lnTo>
                      <a:lnTo>
                        <a:pt x="949" y="114"/>
                      </a:lnTo>
                      <a:lnTo>
                        <a:pt x="989" y="128"/>
                      </a:lnTo>
                      <a:lnTo>
                        <a:pt x="1024" y="139"/>
                      </a:lnTo>
                      <a:lnTo>
                        <a:pt x="1052" y="149"/>
                      </a:lnTo>
                      <a:lnTo>
                        <a:pt x="1073" y="156"/>
                      </a:lnTo>
                      <a:lnTo>
                        <a:pt x="1090" y="161"/>
                      </a:lnTo>
                      <a:lnTo>
                        <a:pt x="1101" y="166"/>
                      </a:lnTo>
                      <a:lnTo>
                        <a:pt x="1107" y="169"/>
                      </a:lnTo>
                      <a:lnTo>
                        <a:pt x="1109" y="169"/>
                      </a:lnTo>
                      <a:lnTo>
                        <a:pt x="1111" y="173"/>
                      </a:lnTo>
                      <a:lnTo>
                        <a:pt x="1111" y="186"/>
                      </a:lnTo>
                      <a:lnTo>
                        <a:pt x="1112" y="205"/>
                      </a:lnTo>
                      <a:lnTo>
                        <a:pt x="1114" y="229"/>
                      </a:lnTo>
                      <a:lnTo>
                        <a:pt x="1115" y="257"/>
                      </a:lnTo>
                      <a:lnTo>
                        <a:pt x="1115" y="288"/>
                      </a:lnTo>
                      <a:lnTo>
                        <a:pt x="1115" y="321"/>
                      </a:lnTo>
                      <a:lnTo>
                        <a:pt x="1112" y="354"/>
                      </a:lnTo>
                      <a:lnTo>
                        <a:pt x="1107" y="386"/>
                      </a:lnTo>
                      <a:lnTo>
                        <a:pt x="1101" y="416"/>
                      </a:lnTo>
                      <a:lnTo>
                        <a:pt x="1092" y="442"/>
                      </a:lnTo>
                      <a:lnTo>
                        <a:pt x="1081" y="464"/>
                      </a:lnTo>
                      <a:lnTo>
                        <a:pt x="1066" y="478"/>
                      </a:lnTo>
                      <a:lnTo>
                        <a:pt x="1050" y="486"/>
                      </a:lnTo>
                      <a:lnTo>
                        <a:pt x="1030" y="487"/>
                      </a:lnTo>
                      <a:lnTo>
                        <a:pt x="1007" y="484"/>
                      </a:lnTo>
                      <a:lnTo>
                        <a:pt x="980" y="478"/>
                      </a:lnTo>
                      <a:lnTo>
                        <a:pt x="952" y="468"/>
                      </a:lnTo>
                      <a:lnTo>
                        <a:pt x="921" y="458"/>
                      </a:lnTo>
                      <a:lnTo>
                        <a:pt x="890" y="445"/>
                      </a:lnTo>
                      <a:lnTo>
                        <a:pt x="859" y="433"/>
                      </a:lnTo>
                      <a:lnTo>
                        <a:pt x="826" y="420"/>
                      </a:lnTo>
                      <a:lnTo>
                        <a:pt x="795" y="409"/>
                      </a:lnTo>
                      <a:lnTo>
                        <a:pt x="764" y="400"/>
                      </a:lnTo>
                      <a:lnTo>
                        <a:pt x="736" y="394"/>
                      </a:lnTo>
                      <a:lnTo>
                        <a:pt x="708" y="391"/>
                      </a:lnTo>
                      <a:lnTo>
                        <a:pt x="685" y="392"/>
                      </a:lnTo>
                      <a:lnTo>
                        <a:pt x="663" y="400"/>
                      </a:lnTo>
                      <a:lnTo>
                        <a:pt x="646" y="413"/>
                      </a:lnTo>
                      <a:lnTo>
                        <a:pt x="626" y="437"/>
                      </a:lnTo>
                      <a:lnTo>
                        <a:pt x="611" y="468"/>
                      </a:lnTo>
                      <a:lnTo>
                        <a:pt x="598" y="501"/>
                      </a:lnTo>
                      <a:lnTo>
                        <a:pt x="589" y="535"/>
                      </a:lnTo>
                      <a:lnTo>
                        <a:pt x="581" y="569"/>
                      </a:lnTo>
                      <a:lnTo>
                        <a:pt x="576" y="602"/>
                      </a:lnTo>
                      <a:lnTo>
                        <a:pt x="573" y="633"/>
                      </a:lnTo>
                      <a:lnTo>
                        <a:pt x="570" y="659"/>
                      </a:lnTo>
                      <a:lnTo>
                        <a:pt x="567" y="681"/>
                      </a:lnTo>
                      <a:lnTo>
                        <a:pt x="566" y="697"/>
                      </a:lnTo>
                      <a:lnTo>
                        <a:pt x="561" y="703"/>
                      </a:lnTo>
                      <a:lnTo>
                        <a:pt x="556" y="705"/>
                      </a:lnTo>
                      <a:lnTo>
                        <a:pt x="550" y="698"/>
                      </a:lnTo>
                      <a:lnTo>
                        <a:pt x="544" y="687"/>
                      </a:lnTo>
                      <a:lnTo>
                        <a:pt x="536" y="675"/>
                      </a:lnTo>
                      <a:lnTo>
                        <a:pt x="525" y="659"/>
                      </a:lnTo>
                      <a:lnTo>
                        <a:pt x="513" y="645"/>
                      </a:lnTo>
                      <a:lnTo>
                        <a:pt x="499" y="632"/>
                      </a:lnTo>
                      <a:lnTo>
                        <a:pt x="480" y="622"/>
                      </a:lnTo>
                      <a:lnTo>
                        <a:pt x="457" y="616"/>
                      </a:lnTo>
                      <a:lnTo>
                        <a:pt x="432" y="616"/>
                      </a:lnTo>
                      <a:lnTo>
                        <a:pt x="409" y="624"/>
                      </a:lnTo>
                      <a:lnTo>
                        <a:pt x="389" y="638"/>
                      </a:lnTo>
                      <a:lnTo>
                        <a:pt x="371" y="656"/>
                      </a:lnTo>
                      <a:lnTo>
                        <a:pt x="354" y="681"/>
                      </a:lnTo>
                      <a:lnTo>
                        <a:pt x="339" y="708"/>
                      </a:lnTo>
                      <a:lnTo>
                        <a:pt x="325" y="739"/>
                      </a:lnTo>
                      <a:lnTo>
                        <a:pt x="311" y="771"/>
                      </a:lnTo>
                      <a:lnTo>
                        <a:pt x="297" y="804"/>
                      </a:lnTo>
                      <a:lnTo>
                        <a:pt x="283" y="838"/>
                      </a:lnTo>
                      <a:lnTo>
                        <a:pt x="267" y="871"/>
                      </a:lnTo>
                      <a:lnTo>
                        <a:pt x="252" y="902"/>
                      </a:lnTo>
                      <a:lnTo>
                        <a:pt x="235" y="931"/>
                      </a:lnTo>
                      <a:lnTo>
                        <a:pt x="215" y="956"/>
                      </a:lnTo>
                      <a:lnTo>
                        <a:pt x="191" y="982"/>
                      </a:lnTo>
                      <a:lnTo>
                        <a:pt x="170" y="1003"/>
                      </a:lnTo>
                      <a:lnTo>
                        <a:pt x="153" y="1018"/>
                      </a:lnTo>
                      <a:lnTo>
                        <a:pt x="137" y="1027"/>
                      </a:lnTo>
                      <a:lnTo>
                        <a:pt x="125" y="1034"/>
                      </a:lnTo>
                      <a:lnTo>
                        <a:pt x="115" y="1037"/>
                      </a:lnTo>
                      <a:lnTo>
                        <a:pt x="107" y="1037"/>
                      </a:lnTo>
                      <a:lnTo>
                        <a:pt x="103" y="1037"/>
                      </a:lnTo>
                      <a:lnTo>
                        <a:pt x="100" y="1035"/>
                      </a:lnTo>
                      <a:lnTo>
                        <a:pt x="97" y="1034"/>
                      </a:lnTo>
                      <a:lnTo>
                        <a:pt x="97" y="1032"/>
                      </a:lnTo>
                      <a:lnTo>
                        <a:pt x="83" y="1009"/>
                      </a:lnTo>
                      <a:lnTo>
                        <a:pt x="81" y="1004"/>
                      </a:lnTo>
                      <a:lnTo>
                        <a:pt x="75" y="995"/>
                      </a:lnTo>
                      <a:lnTo>
                        <a:pt x="66" y="978"/>
                      </a:lnTo>
                      <a:lnTo>
                        <a:pt x="55" y="954"/>
                      </a:lnTo>
                      <a:lnTo>
                        <a:pt x="44" y="927"/>
                      </a:lnTo>
                      <a:lnTo>
                        <a:pt x="31" y="892"/>
                      </a:lnTo>
                      <a:lnTo>
                        <a:pt x="21" y="855"/>
                      </a:lnTo>
                      <a:lnTo>
                        <a:pt x="11" y="813"/>
                      </a:lnTo>
                      <a:lnTo>
                        <a:pt x="5" y="767"/>
                      </a:lnTo>
                      <a:lnTo>
                        <a:pt x="2" y="717"/>
                      </a:lnTo>
                      <a:lnTo>
                        <a:pt x="0" y="656"/>
                      </a:lnTo>
                      <a:lnTo>
                        <a:pt x="2" y="605"/>
                      </a:lnTo>
                      <a:lnTo>
                        <a:pt x="7" y="559"/>
                      </a:lnTo>
                      <a:lnTo>
                        <a:pt x="11" y="517"/>
                      </a:lnTo>
                      <a:lnTo>
                        <a:pt x="19" y="476"/>
                      </a:lnTo>
                      <a:lnTo>
                        <a:pt x="30" y="436"/>
                      </a:lnTo>
                      <a:lnTo>
                        <a:pt x="42" y="396"/>
                      </a:lnTo>
                      <a:lnTo>
                        <a:pt x="56" y="350"/>
                      </a:lnTo>
                      <a:lnTo>
                        <a:pt x="64" y="329"/>
                      </a:lnTo>
                      <a:lnTo>
                        <a:pt x="75" y="302"/>
                      </a:lnTo>
                      <a:lnTo>
                        <a:pt x="87" y="276"/>
                      </a:lnTo>
                      <a:lnTo>
                        <a:pt x="104" y="246"/>
                      </a:lnTo>
                      <a:lnTo>
                        <a:pt x="123" y="217"/>
                      </a:lnTo>
                      <a:lnTo>
                        <a:pt x="143" y="186"/>
                      </a:lnTo>
                      <a:lnTo>
                        <a:pt x="168" y="156"/>
                      </a:lnTo>
                      <a:lnTo>
                        <a:pt x="194" y="127"/>
                      </a:lnTo>
                      <a:lnTo>
                        <a:pt x="226" y="99"/>
                      </a:lnTo>
                      <a:lnTo>
                        <a:pt x="258" y="74"/>
                      </a:lnTo>
                      <a:lnTo>
                        <a:pt x="294" y="51"/>
                      </a:lnTo>
                      <a:lnTo>
                        <a:pt x="333" y="32"/>
                      </a:lnTo>
                      <a:lnTo>
                        <a:pt x="375" y="17"/>
                      </a:lnTo>
                      <a:lnTo>
                        <a:pt x="421" y="6"/>
                      </a:lnTo>
                      <a:lnTo>
                        <a:pt x="469" y="0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85000"/>
                    <a:lumOff val="15000"/>
                  </a:sys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4" name="Freeform 21">
                  <a:extLst>
                    <a:ext uri="{FF2B5EF4-FFF2-40B4-BE49-F238E27FC236}">
                      <a16:creationId xmlns:a16="http://schemas.microsoft.com/office/drawing/2014/main" id="{03684FDB-700C-4923-A926-B3997EB36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3338" y="2659063"/>
                  <a:ext cx="149225" cy="219075"/>
                </a:xfrm>
                <a:custGeom>
                  <a:avLst/>
                  <a:gdLst>
                    <a:gd name="T0" fmla="*/ 93 w 187"/>
                    <a:gd name="T1" fmla="*/ 0 h 275"/>
                    <a:gd name="T2" fmla="*/ 118 w 187"/>
                    <a:gd name="T3" fmla="*/ 5 h 275"/>
                    <a:gd name="T4" fmla="*/ 141 w 187"/>
                    <a:gd name="T5" fmla="*/ 19 h 275"/>
                    <a:gd name="T6" fmla="*/ 159 w 187"/>
                    <a:gd name="T7" fmla="*/ 41 h 275"/>
                    <a:gd name="T8" fmla="*/ 175 w 187"/>
                    <a:gd name="T9" fmla="*/ 68 h 275"/>
                    <a:gd name="T10" fmla="*/ 184 w 187"/>
                    <a:gd name="T11" fmla="*/ 101 h 275"/>
                    <a:gd name="T12" fmla="*/ 187 w 187"/>
                    <a:gd name="T13" fmla="*/ 137 h 275"/>
                    <a:gd name="T14" fmla="*/ 184 w 187"/>
                    <a:gd name="T15" fmla="*/ 174 h 275"/>
                    <a:gd name="T16" fmla="*/ 175 w 187"/>
                    <a:gd name="T17" fmla="*/ 207 h 275"/>
                    <a:gd name="T18" fmla="*/ 159 w 187"/>
                    <a:gd name="T19" fmla="*/ 235 h 275"/>
                    <a:gd name="T20" fmla="*/ 141 w 187"/>
                    <a:gd name="T21" fmla="*/ 256 h 275"/>
                    <a:gd name="T22" fmla="*/ 118 w 187"/>
                    <a:gd name="T23" fmla="*/ 270 h 275"/>
                    <a:gd name="T24" fmla="*/ 93 w 187"/>
                    <a:gd name="T25" fmla="*/ 275 h 275"/>
                    <a:gd name="T26" fmla="*/ 68 w 187"/>
                    <a:gd name="T27" fmla="*/ 270 h 275"/>
                    <a:gd name="T28" fmla="*/ 46 w 187"/>
                    <a:gd name="T29" fmla="*/ 256 h 275"/>
                    <a:gd name="T30" fmla="*/ 26 w 187"/>
                    <a:gd name="T31" fmla="*/ 235 h 275"/>
                    <a:gd name="T32" fmla="*/ 12 w 187"/>
                    <a:gd name="T33" fmla="*/ 207 h 275"/>
                    <a:gd name="T34" fmla="*/ 3 w 187"/>
                    <a:gd name="T35" fmla="*/ 174 h 275"/>
                    <a:gd name="T36" fmla="*/ 0 w 187"/>
                    <a:gd name="T37" fmla="*/ 137 h 275"/>
                    <a:gd name="T38" fmla="*/ 3 w 187"/>
                    <a:gd name="T39" fmla="*/ 101 h 275"/>
                    <a:gd name="T40" fmla="*/ 12 w 187"/>
                    <a:gd name="T41" fmla="*/ 68 h 275"/>
                    <a:gd name="T42" fmla="*/ 26 w 187"/>
                    <a:gd name="T43" fmla="*/ 41 h 275"/>
                    <a:gd name="T44" fmla="*/ 46 w 187"/>
                    <a:gd name="T45" fmla="*/ 19 h 275"/>
                    <a:gd name="T46" fmla="*/ 68 w 187"/>
                    <a:gd name="T47" fmla="*/ 5 h 275"/>
                    <a:gd name="T48" fmla="*/ 93 w 187"/>
                    <a:gd name="T49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7" h="275">
                      <a:moveTo>
                        <a:pt x="93" y="0"/>
                      </a:moveTo>
                      <a:lnTo>
                        <a:pt x="118" y="5"/>
                      </a:lnTo>
                      <a:lnTo>
                        <a:pt x="141" y="19"/>
                      </a:lnTo>
                      <a:lnTo>
                        <a:pt x="159" y="41"/>
                      </a:lnTo>
                      <a:lnTo>
                        <a:pt x="175" y="68"/>
                      </a:lnTo>
                      <a:lnTo>
                        <a:pt x="184" y="101"/>
                      </a:lnTo>
                      <a:lnTo>
                        <a:pt x="187" y="137"/>
                      </a:lnTo>
                      <a:lnTo>
                        <a:pt x="184" y="174"/>
                      </a:lnTo>
                      <a:lnTo>
                        <a:pt x="175" y="207"/>
                      </a:lnTo>
                      <a:lnTo>
                        <a:pt x="159" y="235"/>
                      </a:lnTo>
                      <a:lnTo>
                        <a:pt x="141" y="256"/>
                      </a:lnTo>
                      <a:lnTo>
                        <a:pt x="118" y="270"/>
                      </a:lnTo>
                      <a:lnTo>
                        <a:pt x="93" y="275"/>
                      </a:lnTo>
                      <a:lnTo>
                        <a:pt x="68" y="270"/>
                      </a:lnTo>
                      <a:lnTo>
                        <a:pt x="46" y="256"/>
                      </a:lnTo>
                      <a:lnTo>
                        <a:pt x="26" y="235"/>
                      </a:lnTo>
                      <a:lnTo>
                        <a:pt x="12" y="207"/>
                      </a:lnTo>
                      <a:lnTo>
                        <a:pt x="3" y="174"/>
                      </a:lnTo>
                      <a:lnTo>
                        <a:pt x="0" y="137"/>
                      </a:lnTo>
                      <a:lnTo>
                        <a:pt x="3" y="101"/>
                      </a:lnTo>
                      <a:lnTo>
                        <a:pt x="12" y="68"/>
                      </a:lnTo>
                      <a:lnTo>
                        <a:pt x="26" y="41"/>
                      </a:lnTo>
                      <a:lnTo>
                        <a:pt x="46" y="19"/>
                      </a:lnTo>
                      <a:lnTo>
                        <a:pt x="68" y="5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E8D5B7">
                    <a:lumMod val="9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5" name="Freeform 22">
                  <a:extLst>
                    <a:ext uri="{FF2B5EF4-FFF2-40B4-BE49-F238E27FC236}">
                      <a16:creationId xmlns:a16="http://schemas.microsoft.com/office/drawing/2014/main" id="{563A8453-49FD-48F9-9981-EFCB21482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4413" y="2414588"/>
                  <a:ext cx="6350" cy="55563"/>
                </a:xfrm>
                <a:custGeom>
                  <a:avLst/>
                  <a:gdLst>
                    <a:gd name="T0" fmla="*/ 3 w 8"/>
                    <a:gd name="T1" fmla="*/ 0 h 68"/>
                    <a:gd name="T2" fmla="*/ 6 w 8"/>
                    <a:gd name="T3" fmla="*/ 4 h 68"/>
                    <a:gd name="T4" fmla="*/ 8 w 8"/>
                    <a:gd name="T5" fmla="*/ 17 h 68"/>
                    <a:gd name="T6" fmla="*/ 8 w 8"/>
                    <a:gd name="T7" fmla="*/ 34 h 68"/>
                    <a:gd name="T8" fmla="*/ 8 w 8"/>
                    <a:gd name="T9" fmla="*/ 51 h 68"/>
                    <a:gd name="T10" fmla="*/ 6 w 8"/>
                    <a:gd name="T11" fmla="*/ 63 h 68"/>
                    <a:gd name="T12" fmla="*/ 3 w 8"/>
                    <a:gd name="T13" fmla="*/ 68 h 68"/>
                    <a:gd name="T14" fmla="*/ 2 w 8"/>
                    <a:gd name="T15" fmla="*/ 63 h 68"/>
                    <a:gd name="T16" fmla="*/ 0 w 8"/>
                    <a:gd name="T17" fmla="*/ 51 h 68"/>
                    <a:gd name="T18" fmla="*/ 0 w 8"/>
                    <a:gd name="T19" fmla="*/ 34 h 68"/>
                    <a:gd name="T20" fmla="*/ 0 w 8"/>
                    <a:gd name="T21" fmla="*/ 17 h 68"/>
                    <a:gd name="T22" fmla="*/ 2 w 8"/>
                    <a:gd name="T23" fmla="*/ 4 h 68"/>
                    <a:gd name="T24" fmla="*/ 3 w 8"/>
                    <a:gd name="T2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68">
                      <a:moveTo>
                        <a:pt x="3" y="0"/>
                      </a:moveTo>
                      <a:lnTo>
                        <a:pt x="6" y="4"/>
                      </a:lnTo>
                      <a:lnTo>
                        <a:pt x="8" y="17"/>
                      </a:lnTo>
                      <a:lnTo>
                        <a:pt x="8" y="34"/>
                      </a:lnTo>
                      <a:lnTo>
                        <a:pt x="8" y="51"/>
                      </a:lnTo>
                      <a:lnTo>
                        <a:pt x="6" y="63"/>
                      </a:lnTo>
                      <a:lnTo>
                        <a:pt x="3" y="68"/>
                      </a:lnTo>
                      <a:lnTo>
                        <a:pt x="2" y="63"/>
                      </a:lnTo>
                      <a:lnTo>
                        <a:pt x="0" y="51"/>
                      </a:lnTo>
                      <a:lnTo>
                        <a:pt x="0" y="34"/>
                      </a:lnTo>
                      <a:lnTo>
                        <a:pt x="0" y="17"/>
                      </a:lnTo>
                      <a:lnTo>
                        <a:pt x="2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8DFB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6" name="Freeform 23">
                  <a:extLst>
                    <a:ext uri="{FF2B5EF4-FFF2-40B4-BE49-F238E27FC236}">
                      <a16:creationId xmlns:a16="http://schemas.microsoft.com/office/drawing/2014/main" id="{6B65BEC2-F9B4-4242-B389-1AFDFEA02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2988" y="3832226"/>
                  <a:ext cx="166688" cy="166688"/>
                </a:xfrm>
                <a:custGeom>
                  <a:avLst/>
                  <a:gdLst>
                    <a:gd name="T0" fmla="*/ 106 w 211"/>
                    <a:gd name="T1" fmla="*/ 0 h 210"/>
                    <a:gd name="T2" fmla="*/ 134 w 211"/>
                    <a:gd name="T3" fmla="*/ 3 h 210"/>
                    <a:gd name="T4" fmla="*/ 159 w 211"/>
                    <a:gd name="T5" fmla="*/ 14 h 210"/>
                    <a:gd name="T6" fmla="*/ 180 w 211"/>
                    <a:gd name="T7" fmla="*/ 30 h 210"/>
                    <a:gd name="T8" fmla="*/ 196 w 211"/>
                    <a:gd name="T9" fmla="*/ 52 h 210"/>
                    <a:gd name="T10" fmla="*/ 207 w 211"/>
                    <a:gd name="T11" fmla="*/ 76 h 210"/>
                    <a:gd name="T12" fmla="*/ 211 w 211"/>
                    <a:gd name="T13" fmla="*/ 104 h 210"/>
                    <a:gd name="T14" fmla="*/ 207 w 211"/>
                    <a:gd name="T15" fmla="*/ 134 h 210"/>
                    <a:gd name="T16" fmla="*/ 196 w 211"/>
                    <a:gd name="T17" fmla="*/ 159 h 210"/>
                    <a:gd name="T18" fmla="*/ 180 w 211"/>
                    <a:gd name="T19" fmla="*/ 181 h 210"/>
                    <a:gd name="T20" fmla="*/ 159 w 211"/>
                    <a:gd name="T21" fmla="*/ 196 h 210"/>
                    <a:gd name="T22" fmla="*/ 134 w 211"/>
                    <a:gd name="T23" fmla="*/ 207 h 210"/>
                    <a:gd name="T24" fmla="*/ 106 w 211"/>
                    <a:gd name="T25" fmla="*/ 210 h 210"/>
                    <a:gd name="T26" fmla="*/ 78 w 211"/>
                    <a:gd name="T27" fmla="*/ 207 h 210"/>
                    <a:gd name="T28" fmla="*/ 51 w 211"/>
                    <a:gd name="T29" fmla="*/ 196 h 210"/>
                    <a:gd name="T30" fmla="*/ 31 w 211"/>
                    <a:gd name="T31" fmla="*/ 181 h 210"/>
                    <a:gd name="T32" fmla="*/ 14 w 211"/>
                    <a:gd name="T33" fmla="*/ 159 h 210"/>
                    <a:gd name="T34" fmla="*/ 3 w 211"/>
                    <a:gd name="T35" fmla="*/ 134 h 210"/>
                    <a:gd name="T36" fmla="*/ 0 w 211"/>
                    <a:gd name="T37" fmla="*/ 104 h 210"/>
                    <a:gd name="T38" fmla="*/ 3 w 211"/>
                    <a:gd name="T39" fmla="*/ 76 h 210"/>
                    <a:gd name="T40" fmla="*/ 14 w 211"/>
                    <a:gd name="T41" fmla="*/ 52 h 210"/>
                    <a:gd name="T42" fmla="*/ 31 w 211"/>
                    <a:gd name="T43" fmla="*/ 30 h 210"/>
                    <a:gd name="T44" fmla="*/ 51 w 211"/>
                    <a:gd name="T45" fmla="*/ 14 h 210"/>
                    <a:gd name="T46" fmla="*/ 78 w 211"/>
                    <a:gd name="T47" fmla="*/ 3 h 210"/>
                    <a:gd name="T48" fmla="*/ 106 w 211"/>
                    <a:gd name="T49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11" h="210">
                      <a:moveTo>
                        <a:pt x="106" y="0"/>
                      </a:moveTo>
                      <a:lnTo>
                        <a:pt x="134" y="3"/>
                      </a:lnTo>
                      <a:lnTo>
                        <a:pt x="159" y="14"/>
                      </a:lnTo>
                      <a:lnTo>
                        <a:pt x="180" y="30"/>
                      </a:lnTo>
                      <a:lnTo>
                        <a:pt x="196" y="52"/>
                      </a:lnTo>
                      <a:lnTo>
                        <a:pt x="207" y="76"/>
                      </a:lnTo>
                      <a:lnTo>
                        <a:pt x="211" y="104"/>
                      </a:lnTo>
                      <a:lnTo>
                        <a:pt x="207" y="134"/>
                      </a:lnTo>
                      <a:lnTo>
                        <a:pt x="196" y="159"/>
                      </a:lnTo>
                      <a:lnTo>
                        <a:pt x="180" y="181"/>
                      </a:lnTo>
                      <a:lnTo>
                        <a:pt x="159" y="196"/>
                      </a:lnTo>
                      <a:lnTo>
                        <a:pt x="134" y="207"/>
                      </a:lnTo>
                      <a:lnTo>
                        <a:pt x="106" y="210"/>
                      </a:lnTo>
                      <a:lnTo>
                        <a:pt x="78" y="207"/>
                      </a:lnTo>
                      <a:lnTo>
                        <a:pt x="51" y="196"/>
                      </a:lnTo>
                      <a:lnTo>
                        <a:pt x="31" y="181"/>
                      </a:lnTo>
                      <a:lnTo>
                        <a:pt x="14" y="159"/>
                      </a:lnTo>
                      <a:lnTo>
                        <a:pt x="3" y="134"/>
                      </a:lnTo>
                      <a:lnTo>
                        <a:pt x="0" y="104"/>
                      </a:lnTo>
                      <a:lnTo>
                        <a:pt x="3" y="76"/>
                      </a:lnTo>
                      <a:lnTo>
                        <a:pt x="14" y="52"/>
                      </a:lnTo>
                      <a:lnTo>
                        <a:pt x="31" y="30"/>
                      </a:lnTo>
                      <a:lnTo>
                        <a:pt x="51" y="14"/>
                      </a:lnTo>
                      <a:lnTo>
                        <a:pt x="78" y="3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596273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150" name="Oval 61">
                <a:extLst>
                  <a:ext uri="{FF2B5EF4-FFF2-40B4-BE49-F238E27FC236}">
                    <a16:creationId xmlns:a16="http://schemas.microsoft.com/office/drawing/2014/main" id="{7AF2AA20-6C45-4F86-9E6D-4777CE714997}"/>
                  </a:ext>
                </a:extLst>
              </p:cNvPr>
              <p:cNvSpPr/>
              <p:nvPr/>
            </p:nvSpPr>
            <p:spPr>
              <a:xfrm>
                <a:off x="4230039" y="5753504"/>
                <a:ext cx="6134713" cy="605661"/>
              </a:xfrm>
              <a:prstGeom prst="ellipse">
                <a:avLst/>
              </a:prstGeom>
              <a:gradFill flip="none" rotWithShape="1">
                <a:gsLst>
                  <a:gs pos="11000">
                    <a:sysClr val="windowText" lastClr="000000">
                      <a:alpha val="10000"/>
                    </a:sysClr>
                  </a:gs>
                  <a:gs pos="100000">
                    <a:sysClr val="window" lastClr="FFFFFF">
                      <a:lumMod val="100000"/>
                      <a:alpha val="0"/>
                    </a:sysClr>
                  </a:gs>
                </a:gsLst>
                <a:path path="shap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grpSp>
          <p:nvGrpSpPr>
            <p:cNvPr id="122" name="Group 33">
              <a:extLst>
                <a:ext uri="{FF2B5EF4-FFF2-40B4-BE49-F238E27FC236}">
                  <a16:creationId xmlns:a16="http://schemas.microsoft.com/office/drawing/2014/main" id="{4566D7BF-1F94-4992-BA35-579262857AA7}"/>
                </a:ext>
              </a:extLst>
            </p:cNvPr>
            <p:cNvGrpSpPr/>
            <p:nvPr/>
          </p:nvGrpSpPr>
          <p:grpSpPr>
            <a:xfrm>
              <a:off x="10409528" y="5790958"/>
              <a:ext cx="513786" cy="549955"/>
              <a:chOff x="3754395" y="5494387"/>
              <a:chExt cx="423906" cy="350835"/>
            </a:xfrm>
            <a:solidFill>
              <a:schemeClr val="bg1"/>
            </a:solidFill>
          </p:grpSpPr>
          <p:sp>
            <p:nvSpPr>
              <p:cNvPr id="127" name="Freeform 5">
                <a:extLst>
                  <a:ext uri="{FF2B5EF4-FFF2-40B4-BE49-F238E27FC236}">
                    <a16:creationId xmlns:a16="http://schemas.microsoft.com/office/drawing/2014/main" id="{75056A0D-DB27-44E0-9DA0-9EF36D68B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4395" y="5603920"/>
                <a:ext cx="104775" cy="125413"/>
              </a:xfrm>
              <a:custGeom>
                <a:avLst/>
                <a:gdLst>
                  <a:gd name="T0" fmla="*/ 28 w 28"/>
                  <a:gd name="T1" fmla="*/ 31 h 33"/>
                  <a:gd name="T2" fmla="*/ 27 w 28"/>
                  <a:gd name="T3" fmla="*/ 32 h 33"/>
                  <a:gd name="T4" fmla="*/ 19 w 28"/>
                  <a:gd name="T5" fmla="*/ 32 h 33"/>
                  <a:gd name="T6" fmla="*/ 17 w 28"/>
                  <a:gd name="T7" fmla="*/ 29 h 33"/>
                  <a:gd name="T8" fmla="*/ 17 w 28"/>
                  <a:gd name="T9" fmla="*/ 29 h 33"/>
                  <a:gd name="T10" fmla="*/ 17 w 28"/>
                  <a:gd name="T11" fmla="*/ 29 h 33"/>
                  <a:gd name="T12" fmla="*/ 9 w 28"/>
                  <a:gd name="T13" fmla="*/ 33 h 33"/>
                  <a:gd name="T14" fmla="*/ 0 w 28"/>
                  <a:gd name="T15" fmla="*/ 23 h 33"/>
                  <a:gd name="T16" fmla="*/ 15 w 28"/>
                  <a:gd name="T17" fmla="*/ 13 h 33"/>
                  <a:gd name="T18" fmla="*/ 16 w 28"/>
                  <a:gd name="T19" fmla="*/ 13 h 33"/>
                  <a:gd name="T20" fmla="*/ 16 w 28"/>
                  <a:gd name="T21" fmla="*/ 11 h 33"/>
                  <a:gd name="T22" fmla="*/ 12 w 28"/>
                  <a:gd name="T23" fmla="*/ 6 h 33"/>
                  <a:gd name="T24" fmla="*/ 6 w 28"/>
                  <a:gd name="T25" fmla="*/ 7 h 33"/>
                  <a:gd name="T26" fmla="*/ 4 w 28"/>
                  <a:gd name="T27" fmla="*/ 8 h 33"/>
                  <a:gd name="T28" fmla="*/ 3 w 28"/>
                  <a:gd name="T29" fmla="*/ 7 h 33"/>
                  <a:gd name="T30" fmla="*/ 2 w 28"/>
                  <a:gd name="T31" fmla="*/ 4 h 33"/>
                  <a:gd name="T32" fmla="*/ 3 w 28"/>
                  <a:gd name="T33" fmla="*/ 2 h 33"/>
                  <a:gd name="T34" fmla="*/ 13 w 28"/>
                  <a:gd name="T35" fmla="*/ 0 h 33"/>
                  <a:gd name="T36" fmla="*/ 24 w 28"/>
                  <a:gd name="T37" fmla="*/ 10 h 33"/>
                  <a:gd name="T38" fmla="*/ 24 w 28"/>
                  <a:gd name="T39" fmla="*/ 21 h 33"/>
                  <a:gd name="T40" fmla="*/ 24 w 28"/>
                  <a:gd name="T41" fmla="*/ 26 h 33"/>
                  <a:gd name="T42" fmla="*/ 24 w 28"/>
                  <a:gd name="T43" fmla="*/ 26 h 33"/>
                  <a:gd name="T44" fmla="*/ 27 w 28"/>
                  <a:gd name="T45" fmla="*/ 26 h 33"/>
                  <a:gd name="T46" fmla="*/ 28 w 28"/>
                  <a:gd name="T47" fmla="*/ 27 h 33"/>
                  <a:gd name="T48" fmla="*/ 28 w 28"/>
                  <a:gd name="T49" fmla="*/ 31 h 33"/>
                  <a:gd name="T50" fmla="*/ 16 w 28"/>
                  <a:gd name="T51" fmla="*/ 18 h 33"/>
                  <a:gd name="T52" fmla="*/ 16 w 28"/>
                  <a:gd name="T53" fmla="*/ 18 h 33"/>
                  <a:gd name="T54" fmla="*/ 9 w 28"/>
                  <a:gd name="T55" fmla="*/ 19 h 33"/>
                  <a:gd name="T56" fmla="*/ 7 w 28"/>
                  <a:gd name="T57" fmla="*/ 23 h 33"/>
                  <a:gd name="T58" fmla="*/ 11 w 28"/>
                  <a:gd name="T59" fmla="*/ 27 h 33"/>
                  <a:gd name="T60" fmla="*/ 16 w 28"/>
                  <a:gd name="T61" fmla="*/ 25 h 33"/>
                  <a:gd name="T62" fmla="*/ 16 w 28"/>
                  <a:gd name="T63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33">
                    <a:moveTo>
                      <a:pt x="28" y="31"/>
                    </a:moveTo>
                    <a:cubicBezTo>
                      <a:pt x="28" y="31"/>
                      <a:pt x="28" y="32"/>
                      <a:pt x="27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7" y="31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5" y="31"/>
                      <a:pt x="13" y="33"/>
                      <a:pt x="9" y="33"/>
                    </a:cubicBezTo>
                    <a:cubicBezTo>
                      <a:pt x="4" y="33"/>
                      <a:pt x="0" y="30"/>
                      <a:pt x="0" y="23"/>
                    </a:cubicBezTo>
                    <a:cubicBezTo>
                      <a:pt x="0" y="15"/>
                      <a:pt x="6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6"/>
                      <a:pt x="12" y="6"/>
                    </a:cubicBezTo>
                    <a:cubicBezTo>
                      <a:pt x="9" y="6"/>
                      <a:pt x="7" y="7"/>
                      <a:pt x="6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1" y="2"/>
                      <a:pt x="3" y="2"/>
                    </a:cubicBezTo>
                    <a:cubicBezTo>
                      <a:pt x="5" y="1"/>
                      <a:pt x="8" y="0"/>
                      <a:pt x="13" y="0"/>
                    </a:cubicBezTo>
                    <a:cubicBezTo>
                      <a:pt x="22" y="0"/>
                      <a:pt x="24" y="6"/>
                      <a:pt x="24" y="1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4"/>
                      <a:pt x="24" y="24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6"/>
                      <a:pt x="28" y="27"/>
                      <a:pt x="28" y="27"/>
                    </a:cubicBezTo>
                    <a:lnTo>
                      <a:pt x="28" y="31"/>
                    </a:lnTo>
                    <a:close/>
                    <a:moveTo>
                      <a:pt x="16" y="18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11" y="18"/>
                      <a:pt x="9" y="19"/>
                    </a:cubicBezTo>
                    <a:cubicBezTo>
                      <a:pt x="8" y="20"/>
                      <a:pt x="7" y="21"/>
                      <a:pt x="7" y="23"/>
                    </a:cubicBezTo>
                    <a:cubicBezTo>
                      <a:pt x="7" y="25"/>
                      <a:pt x="9" y="27"/>
                      <a:pt x="11" y="27"/>
                    </a:cubicBezTo>
                    <a:cubicBezTo>
                      <a:pt x="13" y="27"/>
                      <a:pt x="15" y="26"/>
                      <a:pt x="16" y="25"/>
                    </a:cubicBezTo>
                    <a:lnTo>
                      <a:pt x="16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6">
                <a:extLst>
                  <a:ext uri="{FF2B5EF4-FFF2-40B4-BE49-F238E27FC236}">
                    <a16:creationId xmlns:a16="http://schemas.microsoft.com/office/drawing/2014/main" id="{AAE50298-934C-4377-9A1C-1671DB2F24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2348" y="5683291"/>
                <a:ext cx="76200" cy="112713"/>
              </a:xfrm>
              <a:custGeom>
                <a:avLst/>
                <a:gdLst>
                  <a:gd name="T0" fmla="*/ 8 w 20"/>
                  <a:gd name="T1" fmla="*/ 10 h 30"/>
                  <a:gd name="T2" fmla="*/ 8 w 20"/>
                  <a:gd name="T3" fmla="*/ 10 h 30"/>
                  <a:gd name="T4" fmla="*/ 13 w 20"/>
                  <a:gd name="T5" fmla="*/ 8 h 30"/>
                  <a:gd name="T6" fmla="*/ 20 w 20"/>
                  <a:gd name="T7" fmla="*/ 19 h 30"/>
                  <a:gd name="T8" fmla="*/ 12 w 20"/>
                  <a:gd name="T9" fmla="*/ 30 h 30"/>
                  <a:gd name="T10" fmla="*/ 7 w 20"/>
                  <a:gd name="T11" fmla="*/ 28 h 30"/>
                  <a:gd name="T12" fmla="*/ 7 w 20"/>
                  <a:gd name="T13" fmla="*/ 28 h 30"/>
                  <a:gd name="T14" fmla="*/ 7 w 20"/>
                  <a:gd name="T15" fmla="*/ 28 h 30"/>
                  <a:gd name="T16" fmla="*/ 5 w 20"/>
                  <a:gd name="T17" fmla="*/ 30 h 30"/>
                  <a:gd name="T18" fmla="*/ 2 w 20"/>
                  <a:gd name="T19" fmla="*/ 29 h 30"/>
                  <a:gd name="T20" fmla="*/ 2 w 20"/>
                  <a:gd name="T21" fmla="*/ 29 h 30"/>
                  <a:gd name="T22" fmla="*/ 2 w 20"/>
                  <a:gd name="T23" fmla="*/ 29 h 30"/>
                  <a:gd name="T24" fmla="*/ 3 w 20"/>
                  <a:gd name="T25" fmla="*/ 24 h 30"/>
                  <a:gd name="T26" fmla="*/ 3 w 20"/>
                  <a:gd name="T27" fmla="*/ 4 h 30"/>
                  <a:gd name="T28" fmla="*/ 1 w 20"/>
                  <a:gd name="T29" fmla="*/ 4 h 30"/>
                  <a:gd name="T30" fmla="*/ 0 w 20"/>
                  <a:gd name="T31" fmla="*/ 3 h 30"/>
                  <a:gd name="T32" fmla="*/ 0 w 20"/>
                  <a:gd name="T33" fmla="*/ 0 h 30"/>
                  <a:gd name="T34" fmla="*/ 1 w 20"/>
                  <a:gd name="T35" fmla="*/ 0 h 30"/>
                  <a:gd name="T36" fmla="*/ 7 w 20"/>
                  <a:gd name="T37" fmla="*/ 0 h 30"/>
                  <a:gd name="T38" fmla="*/ 8 w 20"/>
                  <a:gd name="T39" fmla="*/ 0 h 30"/>
                  <a:gd name="T40" fmla="*/ 8 w 20"/>
                  <a:gd name="T41" fmla="*/ 10 h 30"/>
                  <a:gd name="T42" fmla="*/ 8 w 20"/>
                  <a:gd name="T43" fmla="*/ 25 h 30"/>
                  <a:gd name="T44" fmla="*/ 10 w 20"/>
                  <a:gd name="T45" fmla="*/ 26 h 30"/>
                  <a:gd name="T46" fmla="*/ 15 w 20"/>
                  <a:gd name="T47" fmla="*/ 19 h 30"/>
                  <a:gd name="T48" fmla="*/ 11 w 20"/>
                  <a:gd name="T49" fmla="*/ 12 h 30"/>
                  <a:gd name="T50" fmla="*/ 8 w 20"/>
                  <a:gd name="T51" fmla="*/ 14 h 30"/>
                  <a:gd name="T52" fmla="*/ 8 w 20"/>
                  <a:gd name="T53" fmla="*/ 14 h 30"/>
                  <a:gd name="T54" fmla="*/ 8 w 20"/>
                  <a:gd name="T5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1" y="8"/>
                      <a:pt x="13" y="8"/>
                    </a:cubicBezTo>
                    <a:cubicBezTo>
                      <a:pt x="17" y="8"/>
                      <a:pt x="20" y="10"/>
                      <a:pt x="20" y="19"/>
                    </a:cubicBezTo>
                    <a:cubicBezTo>
                      <a:pt x="20" y="28"/>
                      <a:pt x="15" y="30"/>
                      <a:pt x="12" y="30"/>
                    </a:cubicBezTo>
                    <a:cubicBezTo>
                      <a:pt x="9" y="30"/>
                      <a:pt x="8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30"/>
                      <a:pt x="6" y="30"/>
                      <a:pt x="5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8"/>
                      <a:pt x="3" y="28"/>
                      <a:pt x="3" y="2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0"/>
                    </a:lnTo>
                    <a:close/>
                    <a:moveTo>
                      <a:pt x="8" y="25"/>
                    </a:moveTo>
                    <a:cubicBezTo>
                      <a:pt x="9" y="26"/>
                      <a:pt x="10" y="26"/>
                      <a:pt x="10" y="26"/>
                    </a:cubicBezTo>
                    <a:cubicBezTo>
                      <a:pt x="14" y="26"/>
                      <a:pt x="15" y="22"/>
                      <a:pt x="15" y="19"/>
                    </a:cubicBezTo>
                    <a:cubicBezTo>
                      <a:pt x="15" y="16"/>
                      <a:pt x="15" y="12"/>
                      <a:pt x="11" y="12"/>
                    </a:cubicBezTo>
                    <a:cubicBezTo>
                      <a:pt x="10" y="12"/>
                      <a:pt x="9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lnTo>
                      <a:pt x="8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7">
                <a:extLst>
                  <a:ext uri="{FF2B5EF4-FFF2-40B4-BE49-F238E27FC236}">
                    <a16:creationId xmlns:a16="http://schemas.microsoft.com/office/drawing/2014/main" id="{AA7FAC34-CCB3-4355-9CB1-53F880CF5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701" y="5724525"/>
                <a:ext cx="71438" cy="106363"/>
              </a:xfrm>
              <a:custGeom>
                <a:avLst/>
                <a:gdLst>
                  <a:gd name="T0" fmla="*/ 18 w 19"/>
                  <a:gd name="T1" fmla="*/ 25 h 28"/>
                  <a:gd name="T2" fmla="*/ 19 w 19"/>
                  <a:gd name="T3" fmla="*/ 26 h 28"/>
                  <a:gd name="T4" fmla="*/ 11 w 19"/>
                  <a:gd name="T5" fmla="*/ 28 h 28"/>
                  <a:gd name="T6" fmla="*/ 0 w 19"/>
                  <a:gd name="T7" fmla="*/ 15 h 28"/>
                  <a:gd name="T8" fmla="*/ 12 w 19"/>
                  <a:gd name="T9" fmla="*/ 0 h 28"/>
                  <a:gd name="T10" fmla="*/ 18 w 19"/>
                  <a:gd name="T11" fmla="*/ 3 h 28"/>
                  <a:gd name="T12" fmla="*/ 18 w 19"/>
                  <a:gd name="T13" fmla="*/ 10 h 28"/>
                  <a:gd name="T14" fmla="*/ 18 w 19"/>
                  <a:gd name="T15" fmla="*/ 10 h 28"/>
                  <a:gd name="T16" fmla="*/ 14 w 19"/>
                  <a:gd name="T17" fmla="*/ 10 h 28"/>
                  <a:gd name="T18" fmla="*/ 13 w 19"/>
                  <a:gd name="T19" fmla="*/ 10 h 28"/>
                  <a:gd name="T20" fmla="*/ 13 w 19"/>
                  <a:gd name="T21" fmla="*/ 6 h 28"/>
                  <a:gd name="T22" fmla="*/ 12 w 19"/>
                  <a:gd name="T23" fmla="*/ 6 h 28"/>
                  <a:gd name="T24" fmla="*/ 7 w 19"/>
                  <a:gd name="T25" fmla="*/ 14 h 28"/>
                  <a:gd name="T26" fmla="*/ 12 w 19"/>
                  <a:gd name="T27" fmla="*/ 22 h 28"/>
                  <a:gd name="T28" fmla="*/ 16 w 19"/>
                  <a:gd name="T29" fmla="*/ 22 h 28"/>
                  <a:gd name="T30" fmla="*/ 17 w 19"/>
                  <a:gd name="T31" fmla="*/ 21 h 28"/>
                  <a:gd name="T32" fmla="*/ 17 w 19"/>
                  <a:gd name="T33" fmla="*/ 22 h 28"/>
                  <a:gd name="T34" fmla="*/ 18 w 19"/>
                  <a:gd name="T3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28">
                    <a:moveTo>
                      <a:pt x="18" y="25"/>
                    </a:moveTo>
                    <a:cubicBezTo>
                      <a:pt x="19" y="25"/>
                      <a:pt x="19" y="25"/>
                      <a:pt x="19" y="26"/>
                    </a:cubicBezTo>
                    <a:cubicBezTo>
                      <a:pt x="19" y="27"/>
                      <a:pt x="14" y="28"/>
                      <a:pt x="11" y="28"/>
                    </a:cubicBezTo>
                    <a:cubicBezTo>
                      <a:pt x="0" y="28"/>
                      <a:pt x="0" y="18"/>
                      <a:pt x="0" y="15"/>
                    </a:cubicBezTo>
                    <a:cubicBezTo>
                      <a:pt x="0" y="3"/>
                      <a:pt x="7" y="0"/>
                      <a:pt x="12" y="0"/>
                    </a:cubicBezTo>
                    <a:cubicBezTo>
                      <a:pt x="14" y="0"/>
                      <a:pt x="18" y="1"/>
                      <a:pt x="18" y="3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9" y="6"/>
                      <a:pt x="7" y="7"/>
                      <a:pt x="7" y="14"/>
                    </a:cubicBezTo>
                    <a:cubicBezTo>
                      <a:pt x="7" y="17"/>
                      <a:pt x="7" y="22"/>
                      <a:pt x="12" y="22"/>
                    </a:cubicBezTo>
                    <a:cubicBezTo>
                      <a:pt x="14" y="22"/>
                      <a:pt x="15" y="22"/>
                      <a:pt x="16" y="22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7" y="22"/>
                      <a:pt x="17" y="22"/>
                    </a:cubicBezTo>
                    <a:lnTo>
                      <a:pt x="18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8">
                <a:extLst>
                  <a:ext uri="{FF2B5EF4-FFF2-40B4-BE49-F238E27FC236}">
                    <a16:creationId xmlns:a16="http://schemas.microsoft.com/office/drawing/2014/main" id="{8829DD60-845B-4F17-8D96-F7841374FF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4432" y="5543595"/>
                <a:ext cx="76200" cy="117475"/>
              </a:xfrm>
              <a:custGeom>
                <a:avLst/>
                <a:gdLst>
                  <a:gd name="T0" fmla="*/ 20 w 20"/>
                  <a:gd name="T1" fmla="*/ 29 h 31"/>
                  <a:gd name="T2" fmla="*/ 20 w 20"/>
                  <a:gd name="T3" fmla="*/ 30 h 31"/>
                  <a:gd name="T4" fmla="*/ 14 w 20"/>
                  <a:gd name="T5" fmla="*/ 30 h 31"/>
                  <a:gd name="T6" fmla="*/ 13 w 20"/>
                  <a:gd name="T7" fmla="*/ 29 h 31"/>
                  <a:gd name="T8" fmla="*/ 13 w 20"/>
                  <a:gd name="T9" fmla="*/ 28 h 31"/>
                  <a:gd name="T10" fmla="*/ 13 w 20"/>
                  <a:gd name="T11" fmla="*/ 29 h 31"/>
                  <a:gd name="T12" fmla="*/ 7 w 20"/>
                  <a:gd name="T13" fmla="*/ 31 h 31"/>
                  <a:gd name="T14" fmla="*/ 0 w 20"/>
                  <a:gd name="T15" fmla="*/ 21 h 31"/>
                  <a:gd name="T16" fmla="*/ 3 w 20"/>
                  <a:gd name="T17" fmla="*/ 11 h 31"/>
                  <a:gd name="T18" fmla="*/ 8 w 20"/>
                  <a:gd name="T19" fmla="*/ 9 h 31"/>
                  <a:gd name="T20" fmla="*/ 12 w 20"/>
                  <a:gd name="T21" fmla="*/ 10 h 31"/>
                  <a:gd name="T22" fmla="*/ 12 w 20"/>
                  <a:gd name="T23" fmla="*/ 10 h 31"/>
                  <a:gd name="T24" fmla="*/ 12 w 20"/>
                  <a:gd name="T25" fmla="*/ 4 h 31"/>
                  <a:gd name="T26" fmla="*/ 10 w 20"/>
                  <a:gd name="T27" fmla="*/ 4 h 31"/>
                  <a:gd name="T28" fmla="*/ 10 w 20"/>
                  <a:gd name="T29" fmla="*/ 4 h 31"/>
                  <a:gd name="T30" fmla="*/ 10 w 20"/>
                  <a:gd name="T31" fmla="*/ 1 h 31"/>
                  <a:gd name="T32" fmla="*/ 10 w 20"/>
                  <a:gd name="T33" fmla="*/ 0 h 31"/>
                  <a:gd name="T34" fmla="*/ 17 w 20"/>
                  <a:gd name="T35" fmla="*/ 0 h 31"/>
                  <a:gd name="T36" fmla="*/ 17 w 20"/>
                  <a:gd name="T37" fmla="*/ 1 h 31"/>
                  <a:gd name="T38" fmla="*/ 17 w 20"/>
                  <a:gd name="T39" fmla="*/ 23 h 31"/>
                  <a:gd name="T40" fmla="*/ 18 w 20"/>
                  <a:gd name="T41" fmla="*/ 26 h 31"/>
                  <a:gd name="T42" fmla="*/ 20 w 20"/>
                  <a:gd name="T43" fmla="*/ 26 h 31"/>
                  <a:gd name="T44" fmla="*/ 20 w 20"/>
                  <a:gd name="T45" fmla="*/ 27 h 31"/>
                  <a:gd name="T46" fmla="*/ 20 w 20"/>
                  <a:gd name="T47" fmla="*/ 29 h 31"/>
                  <a:gd name="T48" fmla="*/ 12 w 20"/>
                  <a:gd name="T49" fmla="*/ 14 h 31"/>
                  <a:gd name="T50" fmla="*/ 12 w 20"/>
                  <a:gd name="T51" fmla="*/ 14 h 31"/>
                  <a:gd name="T52" fmla="*/ 9 w 20"/>
                  <a:gd name="T53" fmla="*/ 13 h 31"/>
                  <a:gd name="T54" fmla="*/ 6 w 20"/>
                  <a:gd name="T55" fmla="*/ 15 h 31"/>
                  <a:gd name="T56" fmla="*/ 5 w 20"/>
                  <a:gd name="T57" fmla="*/ 20 h 31"/>
                  <a:gd name="T58" fmla="*/ 6 w 20"/>
                  <a:gd name="T59" fmla="*/ 25 h 31"/>
                  <a:gd name="T60" fmla="*/ 9 w 20"/>
                  <a:gd name="T61" fmla="*/ 26 h 31"/>
                  <a:gd name="T62" fmla="*/ 12 w 20"/>
                  <a:gd name="T63" fmla="*/ 25 h 31"/>
                  <a:gd name="T64" fmla="*/ 12 w 20"/>
                  <a:gd name="T65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31">
                    <a:moveTo>
                      <a:pt x="20" y="29"/>
                    </a:moveTo>
                    <a:cubicBezTo>
                      <a:pt x="20" y="30"/>
                      <a:pt x="20" y="30"/>
                      <a:pt x="20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3" y="30"/>
                      <a:pt x="13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1" y="30"/>
                      <a:pt x="9" y="31"/>
                      <a:pt x="7" y="31"/>
                    </a:cubicBezTo>
                    <a:cubicBezTo>
                      <a:pt x="1" y="31"/>
                      <a:pt x="0" y="23"/>
                      <a:pt x="0" y="21"/>
                    </a:cubicBezTo>
                    <a:cubicBezTo>
                      <a:pt x="0" y="18"/>
                      <a:pt x="0" y="14"/>
                      <a:pt x="3" y="11"/>
                    </a:cubicBezTo>
                    <a:cubicBezTo>
                      <a:pt x="4" y="10"/>
                      <a:pt x="5" y="9"/>
                      <a:pt x="8" y="9"/>
                    </a:cubicBezTo>
                    <a:cubicBezTo>
                      <a:pt x="10" y="9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5"/>
                      <a:pt x="18" y="26"/>
                      <a:pt x="18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7"/>
                    </a:cubicBezTo>
                    <a:lnTo>
                      <a:pt x="20" y="29"/>
                    </a:lnTo>
                    <a:close/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8" y="13"/>
                      <a:pt x="7" y="13"/>
                      <a:pt x="6" y="15"/>
                    </a:cubicBezTo>
                    <a:cubicBezTo>
                      <a:pt x="6" y="16"/>
                      <a:pt x="5" y="17"/>
                      <a:pt x="5" y="20"/>
                    </a:cubicBezTo>
                    <a:cubicBezTo>
                      <a:pt x="5" y="22"/>
                      <a:pt x="6" y="24"/>
                      <a:pt x="6" y="25"/>
                    </a:cubicBezTo>
                    <a:cubicBezTo>
                      <a:pt x="7" y="26"/>
                      <a:pt x="8" y="26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lnTo>
                      <a:pt x="12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9">
                <a:extLst>
                  <a:ext uri="{FF2B5EF4-FFF2-40B4-BE49-F238E27FC236}">
                    <a16:creationId xmlns:a16="http://schemas.microsoft.com/office/drawing/2014/main" id="{875D25DD-AA8F-4EFB-AA3F-048A48E76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5545" y="5694404"/>
                <a:ext cx="98425" cy="120650"/>
              </a:xfrm>
              <a:custGeom>
                <a:avLst/>
                <a:gdLst>
                  <a:gd name="T0" fmla="*/ 8 w 26"/>
                  <a:gd name="T1" fmla="*/ 18 h 32"/>
                  <a:gd name="T2" fmla="*/ 15 w 26"/>
                  <a:gd name="T3" fmla="*/ 26 h 32"/>
                  <a:gd name="T4" fmla="*/ 21 w 26"/>
                  <a:gd name="T5" fmla="*/ 24 h 32"/>
                  <a:gd name="T6" fmla="*/ 21 w 26"/>
                  <a:gd name="T7" fmla="*/ 24 h 32"/>
                  <a:gd name="T8" fmla="*/ 22 w 26"/>
                  <a:gd name="T9" fmla="*/ 24 h 32"/>
                  <a:gd name="T10" fmla="*/ 23 w 26"/>
                  <a:gd name="T11" fmla="*/ 24 h 32"/>
                  <a:gd name="T12" fmla="*/ 24 w 26"/>
                  <a:gd name="T13" fmla="*/ 28 h 32"/>
                  <a:gd name="T14" fmla="*/ 25 w 26"/>
                  <a:gd name="T15" fmla="*/ 29 h 32"/>
                  <a:gd name="T16" fmla="*/ 24 w 26"/>
                  <a:gd name="T17" fmla="*/ 30 h 32"/>
                  <a:gd name="T18" fmla="*/ 14 w 26"/>
                  <a:gd name="T19" fmla="*/ 32 h 32"/>
                  <a:gd name="T20" fmla="*/ 4 w 26"/>
                  <a:gd name="T21" fmla="*/ 29 h 32"/>
                  <a:gd name="T22" fmla="*/ 0 w 26"/>
                  <a:gd name="T23" fmla="*/ 17 h 32"/>
                  <a:gd name="T24" fmla="*/ 4 w 26"/>
                  <a:gd name="T25" fmla="*/ 5 h 32"/>
                  <a:gd name="T26" fmla="*/ 14 w 26"/>
                  <a:gd name="T27" fmla="*/ 0 h 32"/>
                  <a:gd name="T28" fmla="*/ 26 w 26"/>
                  <a:gd name="T29" fmla="*/ 16 h 32"/>
                  <a:gd name="T30" fmla="*/ 24 w 26"/>
                  <a:gd name="T31" fmla="*/ 18 h 32"/>
                  <a:gd name="T32" fmla="*/ 8 w 26"/>
                  <a:gd name="T33" fmla="*/ 18 h 32"/>
                  <a:gd name="T34" fmla="*/ 17 w 26"/>
                  <a:gd name="T35" fmla="*/ 13 h 32"/>
                  <a:gd name="T36" fmla="*/ 17 w 26"/>
                  <a:gd name="T37" fmla="*/ 12 h 32"/>
                  <a:gd name="T38" fmla="*/ 17 w 26"/>
                  <a:gd name="T39" fmla="*/ 10 h 32"/>
                  <a:gd name="T40" fmla="*/ 16 w 26"/>
                  <a:gd name="T41" fmla="*/ 7 h 32"/>
                  <a:gd name="T42" fmla="*/ 13 w 26"/>
                  <a:gd name="T43" fmla="*/ 6 h 32"/>
                  <a:gd name="T44" fmla="*/ 10 w 26"/>
                  <a:gd name="T45" fmla="*/ 8 h 32"/>
                  <a:gd name="T46" fmla="*/ 8 w 26"/>
                  <a:gd name="T47" fmla="*/ 13 h 32"/>
                  <a:gd name="T48" fmla="*/ 17 w 26"/>
                  <a:gd name="T4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32">
                    <a:moveTo>
                      <a:pt x="8" y="18"/>
                    </a:moveTo>
                    <a:cubicBezTo>
                      <a:pt x="8" y="23"/>
                      <a:pt x="10" y="26"/>
                      <a:pt x="15" y="26"/>
                    </a:cubicBezTo>
                    <a:cubicBezTo>
                      <a:pt x="17" y="26"/>
                      <a:pt x="19" y="25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5" y="28"/>
                      <a:pt x="25" y="29"/>
                    </a:cubicBezTo>
                    <a:cubicBezTo>
                      <a:pt x="25" y="29"/>
                      <a:pt x="24" y="29"/>
                      <a:pt x="24" y="30"/>
                    </a:cubicBezTo>
                    <a:cubicBezTo>
                      <a:pt x="21" y="31"/>
                      <a:pt x="17" y="32"/>
                      <a:pt x="14" y="32"/>
                    </a:cubicBezTo>
                    <a:cubicBezTo>
                      <a:pt x="10" y="32"/>
                      <a:pt x="7" y="31"/>
                      <a:pt x="4" y="29"/>
                    </a:cubicBezTo>
                    <a:cubicBezTo>
                      <a:pt x="2" y="27"/>
                      <a:pt x="0" y="23"/>
                      <a:pt x="0" y="17"/>
                    </a:cubicBezTo>
                    <a:cubicBezTo>
                      <a:pt x="0" y="12"/>
                      <a:pt x="1" y="8"/>
                      <a:pt x="4" y="5"/>
                    </a:cubicBezTo>
                    <a:cubicBezTo>
                      <a:pt x="6" y="2"/>
                      <a:pt x="9" y="0"/>
                      <a:pt x="14" y="0"/>
                    </a:cubicBezTo>
                    <a:cubicBezTo>
                      <a:pt x="18" y="0"/>
                      <a:pt x="26" y="2"/>
                      <a:pt x="26" y="16"/>
                    </a:cubicBezTo>
                    <a:cubicBezTo>
                      <a:pt x="26" y="18"/>
                      <a:pt x="25" y="18"/>
                      <a:pt x="24" y="18"/>
                    </a:cubicBezTo>
                    <a:lnTo>
                      <a:pt x="8" y="18"/>
                    </a:lnTo>
                    <a:close/>
                    <a:moveTo>
                      <a:pt x="17" y="13"/>
                    </a:moveTo>
                    <a:cubicBezTo>
                      <a:pt x="17" y="13"/>
                      <a:pt x="17" y="12"/>
                      <a:pt x="17" y="12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9"/>
                      <a:pt x="17" y="8"/>
                      <a:pt x="16" y="7"/>
                    </a:cubicBezTo>
                    <a:cubicBezTo>
                      <a:pt x="15" y="6"/>
                      <a:pt x="14" y="6"/>
                      <a:pt x="13" y="6"/>
                    </a:cubicBezTo>
                    <a:cubicBezTo>
                      <a:pt x="12" y="6"/>
                      <a:pt x="10" y="6"/>
                      <a:pt x="10" y="8"/>
                    </a:cubicBezTo>
                    <a:cubicBezTo>
                      <a:pt x="8" y="9"/>
                      <a:pt x="8" y="11"/>
                      <a:pt x="8" y="13"/>
                    </a:cubicBezTo>
                    <a:lnTo>
                      <a:pt x="17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">
                <a:extLst>
                  <a:ext uri="{FF2B5EF4-FFF2-40B4-BE49-F238E27FC236}">
                    <a16:creationId xmlns:a16="http://schemas.microsoft.com/office/drawing/2014/main" id="{88ED738D-1A8B-4A29-B03E-99BC4CBF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997" y="5502328"/>
                <a:ext cx="85725" cy="166688"/>
              </a:xfrm>
              <a:custGeom>
                <a:avLst/>
                <a:gdLst>
                  <a:gd name="T0" fmla="*/ 13 w 23"/>
                  <a:gd name="T1" fmla="*/ 39 h 44"/>
                  <a:gd name="T2" fmla="*/ 18 w 23"/>
                  <a:gd name="T3" fmla="*/ 39 h 44"/>
                  <a:gd name="T4" fmla="*/ 19 w 23"/>
                  <a:gd name="T5" fmla="*/ 39 h 44"/>
                  <a:gd name="T6" fmla="*/ 19 w 23"/>
                  <a:gd name="T7" fmla="*/ 43 h 44"/>
                  <a:gd name="T8" fmla="*/ 18 w 23"/>
                  <a:gd name="T9" fmla="*/ 44 h 44"/>
                  <a:gd name="T10" fmla="*/ 1 w 23"/>
                  <a:gd name="T11" fmla="*/ 44 h 44"/>
                  <a:gd name="T12" fmla="*/ 1 w 23"/>
                  <a:gd name="T13" fmla="*/ 43 h 44"/>
                  <a:gd name="T14" fmla="*/ 1 w 23"/>
                  <a:gd name="T15" fmla="*/ 39 h 44"/>
                  <a:gd name="T16" fmla="*/ 1 w 23"/>
                  <a:gd name="T17" fmla="*/ 39 h 44"/>
                  <a:gd name="T18" fmla="*/ 6 w 23"/>
                  <a:gd name="T19" fmla="*/ 39 h 44"/>
                  <a:gd name="T20" fmla="*/ 6 w 23"/>
                  <a:gd name="T21" fmla="*/ 20 h 44"/>
                  <a:gd name="T22" fmla="*/ 1 w 23"/>
                  <a:gd name="T23" fmla="*/ 20 h 44"/>
                  <a:gd name="T24" fmla="*/ 0 w 23"/>
                  <a:gd name="T25" fmla="*/ 19 h 44"/>
                  <a:gd name="T26" fmla="*/ 0 w 23"/>
                  <a:gd name="T27" fmla="*/ 15 h 44"/>
                  <a:gd name="T28" fmla="*/ 1 w 23"/>
                  <a:gd name="T29" fmla="*/ 14 h 44"/>
                  <a:gd name="T30" fmla="*/ 6 w 23"/>
                  <a:gd name="T31" fmla="*/ 14 h 44"/>
                  <a:gd name="T32" fmla="*/ 6 w 23"/>
                  <a:gd name="T33" fmla="*/ 12 h 44"/>
                  <a:gd name="T34" fmla="*/ 8 w 23"/>
                  <a:gd name="T35" fmla="*/ 3 h 44"/>
                  <a:gd name="T36" fmla="*/ 15 w 23"/>
                  <a:gd name="T37" fmla="*/ 0 h 44"/>
                  <a:gd name="T38" fmla="*/ 21 w 23"/>
                  <a:gd name="T39" fmla="*/ 1 h 44"/>
                  <a:gd name="T40" fmla="*/ 23 w 23"/>
                  <a:gd name="T41" fmla="*/ 3 h 44"/>
                  <a:gd name="T42" fmla="*/ 21 w 23"/>
                  <a:gd name="T43" fmla="*/ 7 h 44"/>
                  <a:gd name="T44" fmla="*/ 21 w 23"/>
                  <a:gd name="T45" fmla="*/ 8 h 44"/>
                  <a:gd name="T46" fmla="*/ 20 w 23"/>
                  <a:gd name="T47" fmla="*/ 8 h 44"/>
                  <a:gd name="T48" fmla="*/ 17 w 23"/>
                  <a:gd name="T49" fmla="*/ 7 h 44"/>
                  <a:gd name="T50" fmla="*/ 14 w 23"/>
                  <a:gd name="T51" fmla="*/ 8 h 44"/>
                  <a:gd name="T52" fmla="*/ 13 w 23"/>
                  <a:gd name="T53" fmla="*/ 12 h 44"/>
                  <a:gd name="T54" fmla="*/ 13 w 23"/>
                  <a:gd name="T55" fmla="*/ 14 h 44"/>
                  <a:gd name="T56" fmla="*/ 20 w 23"/>
                  <a:gd name="T57" fmla="*/ 14 h 44"/>
                  <a:gd name="T58" fmla="*/ 21 w 23"/>
                  <a:gd name="T59" fmla="*/ 15 h 44"/>
                  <a:gd name="T60" fmla="*/ 21 w 23"/>
                  <a:gd name="T61" fmla="*/ 15 h 44"/>
                  <a:gd name="T62" fmla="*/ 21 w 23"/>
                  <a:gd name="T63" fmla="*/ 15 h 44"/>
                  <a:gd name="T64" fmla="*/ 20 w 23"/>
                  <a:gd name="T65" fmla="*/ 19 h 44"/>
                  <a:gd name="T66" fmla="*/ 19 w 23"/>
                  <a:gd name="T67" fmla="*/ 20 h 44"/>
                  <a:gd name="T68" fmla="*/ 13 w 23"/>
                  <a:gd name="T69" fmla="*/ 20 h 44"/>
                  <a:gd name="T70" fmla="*/ 13 w 23"/>
                  <a:gd name="T7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44">
                    <a:moveTo>
                      <a:pt x="13" y="39"/>
                    </a:move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3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0"/>
                      <a:pt x="0" y="1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9"/>
                      <a:pt x="6" y="6"/>
                      <a:pt x="8" y="3"/>
                    </a:cubicBezTo>
                    <a:cubicBezTo>
                      <a:pt x="9" y="2"/>
                      <a:pt x="11" y="0"/>
                      <a:pt x="15" y="0"/>
                    </a:cubicBezTo>
                    <a:cubicBezTo>
                      <a:pt x="18" y="0"/>
                      <a:pt x="21" y="1"/>
                      <a:pt x="21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8"/>
                    </a:cubicBezTo>
                    <a:cubicBezTo>
                      <a:pt x="18" y="7"/>
                      <a:pt x="17" y="7"/>
                      <a:pt x="17" y="7"/>
                    </a:cubicBezTo>
                    <a:cubicBezTo>
                      <a:pt x="15" y="7"/>
                      <a:pt x="14" y="7"/>
                      <a:pt x="14" y="8"/>
                    </a:cubicBezTo>
                    <a:cubicBezTo>
                      <a:pt x="13" y="9"/>
                      <a:pt x="13" y="10"/>
                      <a:pt x="13" y="12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0" y="20"/>
                      <a:pt x="19" y="20"/>
                    </a:cubicBezTo>
                    <a:cubicBezTo>
                      <a:pt x="13" y="20"/>
                      <a:pt x="13" y="20"/>
                      <a:pt x="13" y="20"/>
                    </a:cubicBezTo>
                    <a:lnTo>
                      <a:pt x="1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">
                <a:extLst>
                  <a:ext uri="{FF2B5EF4-FFF2-40B4-BE49-F238E27FC236}">
                    <a16:creationId xmlns:a16="http://schemas.microsoft.com/office/drawing/2014/main" id="{D59A663A-8F12-495E-B350-7A5D7DE582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0911" y="5732509"/>
                <a:ext cx="68263" cy="112713"/>
              </a:xfrm>
              <a:custGeom>
                <a:avLst/>
                <a:gdLst>
                  <a:gd name="T0" fmla="*/ 17 w 18"/>
                  <a:gd name="T1" fmla="*/ 14 h 30"/>
                  <a:gd name="T2" fmla="*/ 17 w 18"/>
                  <a:gd name="T3" fmla="*/ 23 h 30"/>
                  <a:gd name="T4" fmla="*/ 17 w 18"/>
                  <a:gd name="T5" fmla="*/ 26 h 30"/>
                  <a:gd name="T6" fmla="*/ 15 w 18"/>
                  <a:gd name="T7" fmla="*/ 28 h 30"/>
                  <a:gd name="T8" fmla="*/ 9 w 18"/>
                  <a:gd name="T9" fmla="*/ 30 h 30"/>
                  <a:gd name="T10" fmla="*/ 2 w 18"/>
                  <a:gd name="T11" fmla="*/ 29 h 30"/>
                  <a:gd name="T12" fmla="*/ 0 w 18"/>
                  <a:gd name="T13" fmla="*/ 28 h 30"/>
                  <a:gd name="T14" fmla="*/ 0 w 18"/>
                  <a:gd name="T15" fmla="*/ 28 h 30"/>
                  <a:gd name="T16" fmla="*/ 1 w 18"/>
                  <a:gd name="T17" fmla="*/ 27 h 30"/>
                  <a:gd name="T18" fmla="*/ 1 w 18"/>
                  <a:gd name="T19" fmla="*/ 25 h 30"/>
                  <a:gd name="T20" fmla="*/ 2 w 18"/>
                  <a:gd name="T21" fmla="*/ 24 h 30"/>
                  <a:gd name="T22" fmla="*/ 3 w 18"/>
                  <a:gd name="T23" fmla="*/ 25 h 30"/>
                  <a:gd name="T24" fmla="*/ 9 w 18"/>
                  <a:gd name="T25" fmla="*/ 26 h 30"/>
                  <a:gd name="T26" fmla="*/ 12 w 18"/>
                  <a:gd name="T27" fmla="*/ 22 h 30"/>
                  <a:gd name="T28" fmla="*/ 12 w 18"/>
                  <a:gd name="T29" fmla="*/ 20 h 30"/>
                  <a:gd name="T30" fmla="*/ 12 w 18"/>
                  <a:gd name="T31" fmla="*/ 20 h 30"/>
                  <a:gd name="T32" fmla="*/ 11 w 18"/>
                  <a:gd name="T33" fmla="*/ 20 h 30"/>
                  <a:gd name="T34" fmla="*/ 7 w 18"/>
                  <a:gd name="T35" fmla="*/ 21 h 30"/>
                  <a:gd name="T36" fmla="*/ 0 w 18"/>
                  <a:gd name="T37" fmla="*/ 11 h 30"/>
                  <a:gd name="T38" fmla="*/ 8 w 18"/>
                  <a:gd name="T39" fmla="*/ 1 h 30"/>
                  <a:gd name="T40" fmla="*/ 12 w 18"/>
                  <a:gd name="T41" fmla="*/ 2 h 30"/>
                  <a:gd name="T42" fmla="*/ 12 w 18"/>
                  <a:gd name="T43" fmla="*/ 2 h 30"/>
                  <a:gd name="T44" fmla="*/ 14 w 18"/>
                  <a:gd name="T45" fmla="*/ 1 h 30"/>
                  <a:gd name="T46" fmla="*/ 17 w 18"/>
                  <a:gd name="T47" fmla="*/ 2 h 30"/>
                  <a:gd name="T48" fmla="*/ 18 w 18"/>
                  <a:gd name="T49" fmla="*/ 2 h 30"/>
                  <a:gd name="T50" fmla="*/ 18 w 18"/>
                  <a:gd name="T51" fmla="*/ 3 h 30"/>
                  <a:gd name="T52" fmla="*/ 17 w 18"/>
                  <a:gd name="T53" fmla="*/ 7 h 30"/>
                  <a:gd name="T54" fmla="*/ 17 w 18"/>
                  <a:gd name="T55" fmla="*/ 14 h 30"/>
                  <a:gd name="T56" fmla="*/ 12 w 18"/>
                  <a:gd name="T57" fmla="*/ 6 h 30"/>
                  <a:gd name="T58" fmla="*/ 12 w 18"/>
                  <a:gd name="T59" fmla="*/ 6 h 30"/>
                  <a:gd name="T60" fmla="*/ 9 w 18"/>
                  <a:gd name="T61" fmla="*/ 5 h 30"/>
                  <a:gd name="T62" fmla="*/ 5 w 18"/>
                  <a:gd name="T63" fmla="*/ 11 h 30"/>
                  <a:gd name="T64" fmla="*/ 8 w 18"/>
                  <a:gd name="T65" fmla="*/ 17 h 30"/>
                  <a:gd name="T66" fmla="*/ 12 w 18"/>
                  <a:gd name="T67" fmla="*/ 16 h 30"/>
                  <a:gd name="T68" fmla="*/ 12 w 18"/>
                  <a:gd name="T69" fmla="*/ 16 h 30"/>
                  <a:gd name="T70" fmla="*/ 12 w 18"/>
                  <a:gd name="T71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30">
                    <a:moveTo>
                      <a:pt x="17" y="14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5"/>
                      <a:pt x="17" y="26"/>
                    </a:cubicBezTo>
                    <a:cubicBezTo>
                      <a:pt x="16" y="26"/>
                      <a:pt x="16" y="27"/>
                      <a:pt x="15" y="28"/>
                    </a:cubicBezTo>
                    <a:cubicBezTo>
                      <a:pt x="13" y="30"/>
                      <a:pt x="11" y="30"/>
                      <a:pt x="9" y="30"/>
                    </a:cubicBezTo>
                    <a:cubicBezTo>
                      <a:pt x="5" y="30"/>
                      <a:pt x="3" y="29"/>
                      <a:pt x="2" y="29"/>
                    </a:cubicBezTo>
                    <a:cubicBezTo>
                      <a:pt x="1" y="29"/>
                      <a:pt x="1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7"/>
                      <a:pt x="1" y="2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4"/>
                      <a:pt x="2" y="24"/>
                    </a:cubicBezTo>
                    <a:cubicBezTo>
                      <a:pt x="2" y="24"/>
                      <a:pt x="2" y="24"/>
                      <a:pt x="3" y="25"/>
                    </a:cubicBezTo>
                    <a:cubicBezTo>
                      <a:pt x="4" y="25"/>
                      <a:pt x="7" y="26"/>
                      <a:pt x="9" y="26"/>
                    </a:cubicBezTo>
                    <a:cubicBezTo>
                      <a:pt x="10" y="26"/>
                      <a:pt x="12" y="26"/>
                      <a:pt x="12" y="22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1"/>
                      <a:pt x="8" y="21"/>
                      <a:pt x="7" y="21"/>
                    </a:cubicBezTo>
                    <a:cubicBezTo>
                      <a:pt x="3" y="21"/>
                      <a:pt x="0" y="19"/>
                      <a:pt x="0" y="11"/>
                    </a:cubicBezTo>
                    <a:cubicBezTo>
                      <a:pt x="0" y="3"/>
                      <a:pt x="4" y="1"/>
                      <a:pt x="8" y="1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7" y="4"/>
                      <a:pt x="17" y="5"/>
                      <a:pt x="17" y="7"/>
                    </a:cubicBezTo>
                    <a:lnTo>
                      <a:pt x="17" y="14"/>
                    </a:lnTo>
                    <a:close/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0" y="5"/>
                      <a:pt x="9" y="5"/>
                    </a:cubicBezTo>
                    <a:cubicBezTo>
                      <a:pt x="5" y="5"/>
                      <a:pt x="5" y="9"/>
                      <a:pt x="5" y="11"/>
                    </a:cubicBezTo>
                    <a:cubicBezTo>
                      <a:pt x="5" y="13"/>
                      <a:pt x="5" y="17"/>
                      <a:pt x="8" y="17"/>
                    </a:cubicBezTo>
                    <a:cubicBezTo>
                      <a:pt x="9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2">
                <a:extLst>
                  <a:ext uri="{FF2B5EF4-FFF2-40B4-BE49-F238E27FC236}">
                    <a16:creationId xmlns:a16="http://schemas.microsoft.com/office/drawing/2014/main" id="{809264DE-90ED-49E3-A21C-7071BF306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713" y="5589588"/>
                <a:ext cx="90488" cy="120650"/>
              </a:xfrm>
              <a:custGeom>
                <a:avLst/>
                <a:gdLst>
                  <a:gd name="T0" fmla="*/ 23 w 24"/>
                  <a:gd name="T1" fmla="*/ 31 h 32"/>
                  <a:gd name="T2" fmla="*/ 23 w 24"/>
                  <a:gd name="T3" fmla="*/ 32 h 32"/>
                  <a:gd name="T4" fmla="*/ 15 w 24"/>
                  <a:gd name="T5" fmla="*/ 32 h 32"/>
                  <a:gd name="T6" fmla="*/ 15 w 24"/>
                  <a:gd name="T7" fmla="*/ 31 h 32"/>
                  <a:gd name="T8" fmla="*/ 15 w 24"/>
                  <a:gd name="T9" fmla="*/ 18 h 32"/>
                  <a:gd name="T10" fmla="*/ 14 w 24"/>
                  <a:gd name="T11" fmla="*/ 15 h 32"/>
                  <a:gd name="T12" fmla="*/ 12 w 24"/>
                  <a:gd name="T13" fmla="*/ 14 h 32"/>
                  <a:gd name="T14" fmla="*/ 9 w 24"/>
                  <a:gd name="T15" fmla="*/ 16 h 32"/>
                  <a:gd name="T16" fmla="*/ 9 w 24"/>
                  <a:gd name="T17" fmla="*/ 28 h 32"/>
                  <a:gd name="T18" fmla="*/ 11 w 24"/>
                  <a:gd name="T19" fmla="*/ 28 h 32"/>
                  <a:gd name="T20" fmla="*/ 11 w 24"/>
                  <a:gd name="T21" fmla="*/ 28 h 32"/>
                  <a:gd name="T22" fmla="*/ 11 w 24"/>
                  <a:gd name="T23" fmla="*/ 31 h 32"/>
                  <a:gd name="T24" fmla="*/ 11 w 24"/>
                  <a:gd name="T25" fmla="*/ 32 h 32"/>
                  <a:gd name="T26" fmla="*/ 1 w 24"/>
                  <a:gd name="T27" fmla="*/ 32 h 32"/>
                  <a:gd name="T28" fmla="*/ 0 w 24"/>
                  <a:gd name="T29" fmla="*/ 31 h 32"/>
                  <a:gd name="T30" fmla="*/ 0 w 24"/>
                  <a:gd name="T31" fmla="*/ 28 h 32"/>
                  <a:gd name="T32" fmla="*/ 1 w 24"/>
                  <a:gd name="T33" fmla="*/ 28 h 32"/>
                  <a:gd name="T34" fmla="*/ 3 w 24"/>
                  <a:gd name="T35" fmla="*/ 28 h 32"/>
                  <a:gd name="T36" fmla="*/ 3 w 24"/>
                  <a:gd name="T37" fmla="*/ 4 h 32"/>
                  <a:gd name="T38" fmla="*/ 1 w 24"/>
                  <a:gd name="T39" fmla="*/ 4 h 32"/>
                  <a:gd name="T40" fmla="*/ 0 w 24"/>
                  <a:gd name="T41" fmla="*/ 3 h 32"/>
                  <a:gd name="T42" fmla="*/ 0 w 24"/>
                  <a:gd name="T43" fmla="*/ 1 h 32"/>
                  <a:gd name="T44" fmla="*/ 1 w 24"/>
                  <a:gd name="T45" fmla="*/ 0 h 32"/>
                  <a:gd name="T46" fmla="*/ 8 w 24"/>
                  <a:gd name="T47" fmla="*/ 0 h 32"/>
                  <a:gd name="T48" fmla="*/ 9 w 24"/>
                  <a:gd name="T49" fmla="*/ 1 h 32"/>
                  <a:gd name="T50" fmla="*/ 9 w 24"/>
                  <a:gd name="T51" fmla="*/ 12 h 32"/>
                  <a:gd name="T52" fmla="*/ 15 w 24"/>
                  <a:gd name="T53" fmla="*/ 9 h 32"/>
                  <a:gd name="T54" fmla="*/ 21 w 24"/>
                  <a:gd name="T55" fmla="*/ 16 h 32"/>
                  <a:gd name="T56" fmla="*/ 21 w 24"/>
                  <a:gd name="T57" fmla="*/ 28 h 32"/>
                  <a:gd name="T58" fmla="*/ 23 w 24"/>
                  <a:gd name="T59" fmla="*/ 28 h 32"/>
                  <a:gd name="T60" fmla="*/ 23 w 24"/>
                  <a:gd name="T61" fmla="*/ 28 h 32"/>
                  <a:gd name="T62" fmla="*/ 23 w 24"/>
                  <a:gd name="T6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32">
                    <a:moveTo>
                      <a:pt x="23" y="31"/>
                    </a:moveTo>
                    <a:cubicBezTo>
                      <a:pt x="23" y="32"/>
                      <a:pt x="24" y="32"/>
                      <a:pt x="23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1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6"/>
                      <a:pt x="14" y="15"/>
                    </a:cubicBezTo>
                    <a:cubicBezTo>
                      <a:pt x="14" y="14"/>
                      <a:pt x="14" y="14"/>
                      <a:pt x="12" y="14"/>
                    </a:cubicBezTo>
                    <a:cubicBezTo>
                      <a:pt x="11" y="14"/>
                      <a:pt x="9" y="15"/>
                      <a:pt x="9" y="16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1" y="28"/>
                      <a:pt x="11" y="28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2"/>
                      <a:pt x="12" y="32"/>
                      <a:pt x="1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0"/>
                      <a:pt x="13" y="9"/>
                      <a:pt x="15" y="9"/>
                    </a:cubicBezTo>
                    <a:cubicBezTo>
                      <a:pt x="20" y="9"/>
                      <a:pt x="21" y="14"/>
                      <a:pt x="21" y="1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8"/>
                      <a:pt x="23" y="28"/>
                      <a:pt x="23" y="28"/>
                    </a:cubicBezTo>
                    <a:lnTo>
                      <a:pt x="23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3">
                <a:extLst>
                  <a:ext uri="{FF2B5EF4-FFF2-40B4-BE49-F238E27FC236}">
                    <a16:creationId xmlns:a16="http://schemas.microsoft.com/office/drawing/2014/main" id="{5BB4D0C9-6AE8-4DCB-AA96-FE0104A1EE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7026" y="5570538"/>
                <a:ext cx="41275" cy="112713"/>
              </a:xfrm>
              <a:custGeom>
                <a:avLst/>
                <a:gdLst>
                  <a:gd name="T0" fmla="*/ 11 w 11"/>
                  <a:gd name="T1" fmla="*/ 29 h 30"/>
                  <a:gd name="T2" fmla="*/ 11 w 11"/>
                  <a:gd name="T3" fmla="*/ 30 h 30"/>
                  <a:gd name="T4" fmla="*/ 0 w 11"/>
                  <a:gd name="T5" fmla="*/ 30 h 30"/>
                  <a:gd name="T6" fmla="*/ 0 w 11"/>
                  <a:gd name="T7" fmla="*/ 29 h 30"/>
                  <a:gd name="T8" fmla="*/ 0 w 11"/>
                  <a:gd name="T9" fmla="*/ 27 h 30"/>
                  <a:gd name="T10" fmla="*/ 0 w 11"/>
                  <a:gd name="T11" fmla="*/ 26 h 30"/>
                  <a:gd name="T12" fmla="*/ 3 w 11"/>
                  <a:gd name="T13" fmla="*/ 26 h 30"/>
                  <a:gd name="T14" fmla="*/ 3 w 11"/>
                  <a:gd name="T15" fmla="*/ 14 h 30"/>
                  <a:gd name="T16" fmla="*/ 0 w 11"/>
                  <a:gd name="T17" fmla="*/ 14 h 30"/>
                  <a:gd name="T18" fmla="*/ 0 w 11"/>
                  <a:gd name="T19" fmla="*/ 13 h 30"/>
                  <a:gd name="T20" fmla="*/ 0 w 11"/>
                  <a:gd name="T21" fmla="*/ 10 h 30"/>
                  <a:gd name="T22" fmla="*/ 0 w 11"/>
                  <a:gd name="T23" fmla="*/ 10 h 30"/>
                  <a:gd name="T24" fmla="*/ 8 w 11"/>
                  <a:gd name="T25" fmla="*/ 10 h 30"/>
                  <a:gd name="T26" fmla="*/ 8 w 11"/>
                  <a:gd name="T27" fmla="*/ 10 h 30"/>
                  <a:gd name="T28" fmla="*/ 8 w 11"/>
                  <a:gd name="T29" fmla="*/ 26 h 30"/>
                  <a:gd name="T30" fmla="*/ 11 w 11"/>
                  <a:gd name="T31" fmla="*/ 26 h 30"/>
                  <a:gd name="T32" fmla="*/ 11 w 11"/>
                  <a:gd name="T33" fmla="*/ 27 h 30"/>
                  <a:gd name="T34" fmla="*/ 11 w 11"/>
                  <a:gd name="T35" fmla="*/ 29 h 30"/>
                  <a:gd name="T36" fmla="*/ 6 w 11"/>
                  <a:gd name="T37" fmla="*/ 7 h 30"/>
                  <a:gd name="T38" fmla="*/ 2 w 11"/>
                  <a:gd name="T39" fmla="*/ 4 h 30"/>
                  <a:gd name="T40" fmla="*/ 6 w 11"/>
                  <a:gd name="T41" fmla="*/ 0 h 30"/>
                  <a:gd name="T42" fmla="*/ 9 w 11"/>
                  <a:gd name="T43" fmla="*/ 4 h 30"/>
                  <a:gd name="T44" fmla="*/ 6 w 11"/>
                  <a:gd name="T45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30">
                    <a:moveTo>
                      <a:pt x="11" y="29"/>
                    </a:moveTo>
                    <a:cubicBezTo>
                      <a:pt x="11" y="30"/>
                      <a:pt x="11" y="30"/>
                      <a:pt x="11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7"/>
                      <a:pt x="11" y="27"/>
                    </a:cubicBezTo>
                    <a:lnTo>
                      <a:pt x="11" y="29"/>
                    </a:lnTo>
                    <a:close/>
                    <a:moveTo>
                      <a:pt x="6" y="7"/>
                    </a:moveTo>
                    <a:cubicBezTo>
                      <a:pt x="4" y="7"/>
                      <a:pt x="2" y="6"/>
                      <a:pt x="2" y="4"/>
                    </a:cubicBezTo>
                    <a:cubicBezTo>
                      <a:pt x="2" y="2"/>
                      <a:pt x="4" y="0"/>
                      <a:pt x="6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6"/>
                      <a:pt x="7" y="7"/>
                      <a:pt x="6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4">
                <a:extLst>
                  <a:ext uri="{FF2B5EF4-FFF2-40B4-BE49-F238E27FC236}">
                    <a16:creationId xmlns:a16="http://schemas.microsoft.com/office/drawing/2014/main" id="{072913E8-4F16-4CF5-A563-CD8F3FA143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9984" y="5653129"/>
                <a:ext cx="44450" cy="150813"/>
              </a:xfrm>
              <a:custGeom>
                <a:avLst/>
                <a:gdLst>
                  <a:gd name="T0" fmla="*/ 12 w 12"/>
                  <a:gd name="T1" fmla="*/ 30 h 40"/>
                  <a:gd name="T2" fmla="*/ 10 w 12"/>
                  <a:gd name="T3" fmla="*/ 37 h 40"/>
                  <a:gd name="T4" fmla="*/ 5 w 12"/>
                  <a:gd name="T5" fmla="*/ 40 h 40"/>
                  <a:gd name="T6" fmla="*/ 1 w 12"/>
                  <a:gd name="T7" fmla="*/ 39 h 40"/>
                  <a:gd name="T8" fmla="*/ 0 w 12"/>
                  <a:gd name="T9" fmla="*/ 38 h 40"/>
                  <a:gd name="T10" fmla="*/ 1 w 12"/>
                  <a:gd name="T11" fmla="*/ 35 h 40"/>
                  <a:gd name="T12" fmla="*/ 2 w 12"/>
                  <a:gd name="T13" fmla="*/ 35 h 40"/>
                  <a:gd name="T14" fmla="*/ 4 w 12"/>
                  <a:gd name="T15" fmla="*/ 36 h 40"/>
                  <a:gd name="T16" fmla="*/ 6 w 12"/>
                  <a:gd name="T17" fmla="*/ 34 h 40"/>
                  <a:gd name="T18" fmla="*/ 6 w 12"/>
                  <a:gd name="T19" fmla="*/ 31 h 40"/>
                  <a:gd name="T20" fmla="*/ 6 w 12"/>
                  <a:gd name="T21" fmla="*/ 14 h 40"/>
                  <a:gd name="T22" fmla="*/ 3 w 12"/>
                  <a:gd name="T23" fmla="*/ 14 h 40"/>
                  <a:gd name="T24" fmla="*/ 3 w 12"/>
                  <a:gd name="T25" fmla="*/ 13 h 40"/>
                  <a:gd name="T26" fmla="*/ 3 w 12"/>
                  <a:gd name="T27" fmla="*/ 11 h 40"/>
                  <a:gd name="T28" fmla="*/ 3 w 12"/>
                  <a:gd name="T29" fmla="*/ 10 h 40"/>
                  <a:gd name="T30" fmla="*/ 11 w 12"/>
                  <a:gd name="T31" fmla="*/ 10 h 40"/>
                  <a:gd name="T32" fmla="*/ 12 w 12"/>
                  <a:gd name="T33" fmla="*/ 11 h 40"/>
                  <a:gd name="T34" fmla="*/ 12 w 12"/>
                  <a:gd name="T35" fmla="*/ 30 h 40"/>
                  <a:gd name="T36" fmla="*/ 9 w 12"/>
                  <a:gd name="T37" fmla="*/ 7 h 40"/>
                  <a:gd name="T38" fmla="*/ 5 w 12"/>
                  <a:gd name="T39" fmla="*/ 4 h 40"/>
                  <a:gd name="T40" fmla="*/ 9 w 12"/>
                  <a:gd name="T41" fmla="*/ 0 h 40"/>
                  <a:gd name="T42" fmla="*/ 12 w 12"/>
                  <a:gd name="T43" fmla="*/ 4 h 40"/>
                  <a:gd name="T44" fmla="*/ 9 w 12"/>
                  <a:gd name="T45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40">
                    <a:moveTo>
                      <a:pt x="12" y="30"/>
                    </a:moveTo>
                    <a:cubicBezTo>
                      <a:pt x="12" y="33"/>
                      <a:pt x="12" y="35"/>
                      <a:pt x="10" y="37"/>
                    </a:cubicBezTo>
                    <a:cubicBezTo>
                      <a:pt x="9" y="39"/>
                      <a:pt x="8" y="40"/>
                      <a:pt x="5" y="40"/>
                    </a:cubicBezTo>
                    <a:cubicBezTo>
                      <a:pt x="3" y="40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8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2" y="35"/>
                      <a:pt x="2" y="35"/>
                    </a:cubicBezTo>
                    <a:cubicBezTo>
                      <a:pt x="2" y="35"/>
                      <a:pt x="3" y="36"/>
                      <a:pt x="4" y="36"/>
                    </a:cubicBezTo>
                    <a:cubicBezTo>
                      <a:pt x="5" y="36"/>
                      <a:pt x="6" y="35"/>
                      <a:pt x="6" y="34"/>
                    </a:cubicBezTo>
                    <a:cubicBezTo>
                      <a:pt x="6" y="33"/>
                      <a:pt x="6" y="32"/>
                      <a:pt x="6" y="31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1"/>
                    </a:cubicBezTo>
                    <a:lnTo>
                      <a:pt x="12" y="30"/>
                    </a:lnTo>
                    <a:close/>
                    <a:moveTo>
                      <a:pt x="9" y="7"/>
                    </a:moveTo>
                    <a:cubicBezTo>
                      <a:pt x="7" y="7"/>
                      <a:pt x="5" y="6"/>
                      <a:pt x="5" y="4"/>
                    </a:cubicBezTo>
                    <a:cubicBezTo>
                      <a:pt x="5" y="2"/>
                      <a:pt x="7" y="0"/>
                      <a:pt x="9" y="0"/>
                    </a:cubicBezTo>
                    <a:cubicBezTo>
                      <a:pt x="11" y="0"/>
                      <a:pt x="12" y="2"/>
                      <a:pt x="12" y="4"/>
                    </a:cubicBezTo>
                    <a:cubicBezTo>
                      <a:pt x="12" y="6"/>
                      <a:pt x="11" y="7"/>
                      <a:pt x="9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5">
                <a:extLst>
                  <a:ext uri="{FF2B5EF4-FFF2-40B4-BE49-F238E27FC236}">
                    <a16:creationId xmlns:a16="http://schemas.microsoft.com/office/drawing/2014/main" id="{214068E8-DF5E-46F4-BA99-6BC9352C3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945" y="5494387"/>
                <a:ext cx="82550" cy="112713"/>
              </a:xfrm>
              <a:custGeom>
                <a:avLst/>
                <a:gdLst>
                  <a:gd name="T0" fmla="*/ 22 w 22"/>
                  <a:gd name="T1" fmla="*/ 29 h 30"/>
                  <a:gd name="T2" fmla="*/ 21 w 22"/>
                  <a:gd name="T3" fmla="*/ 30 h 30"/>
                  <a:gd name="T4" fmla="*/ 16 w 22"/>
                  <a:gd name="T5" fmla="*/ 30 h 30"/>
                  <a:gd name="T6" fmla="*/ 15 w 22"/>
                  <a:gd name="T7" fmla="*/ 29 h 30"/>
                  <a:gd name="T8" fmla="*/ 8 w 22"/>
                  <a:gd name="T9" fmla="*/ 19 h 30"/>
                  <a:gd name="T10" fmla="*/ 8 w 22"/>
                  <a:gd name="T11" fmla="*/ 26 h 30"/>
                  <a:gd name="T12" fmla="*/ 10 w 22"/>
                  <a:gd name="T13" fmla="*/ 26 h 30"/>
                  <a:gd name="T14" fmla="*/ 11 w 22"/>
                  <a:gd name="T15" fmla="*/ 26 h 30"/>
                  <a:gd name="T16" fmla="*/ 11 w 22"/>
                  <a:gd name="T17" fmla="*/ 29 h 30"/>
                  <a:gd name="T18" fmla="*/ 10 w 22"/>
                  <a:gd name="T19" fmla="*/ 30 h 30"/>
                  <a:gd name="T20" fmla="*/ 1 w 22"/>
                  <a:gd name="T21" fmla="*/ 30 h 30"/>
                  <a:gd name="T22" fmla="*/ 0 w 22"/>
                  <a:gd name="T23" fmla="*/ 29 h 30"/>
                  <a:gd name="T24" fmla="*/ 0 w 22"/>
                  <a:gd name="T25" fmla="*/ 26 h 30"/>
                  <a:gd name="T26" fmla="*/ 1 w 22"/>
                  <a:gd name="T27" fmla="*/ 26 h 30"/>
                  <a:gd name="T28" fmla="*/ 3 w 22"/>
                  <a:gd name="T29" fmla="*/ 26 h 30"/>
                  <a:gd name="T30" fmla="*/ 3 w 22"/>
                  <a:gd name="T31" fmla="*/ 4 h 30"/>
                  <a:gd name="T32" fmla="*/ 1 w 22"/>
                  <a:gd name="T33" fmla="*/ 4 h 30"/>
                  <a:gd name="T34" fmla="*/ 0 w 22"/>
                  <a:gd name="T35" fmla="*/ 3 h 30"/>
                  <a:gd name="T36" fmla="*/ 0 w 22"/>
                  <a:gd name="T37" fmla="*/ 1 h 30"/>
                  <a:gd name="T38" fmla="*/ 1 w 22"/>
                  <a:gd name="T39" fmla="*/ 0 h 30"/>
                  <a:gd name="T40" fmla="*/ 8 w 22"/>
                  <a:gd name="T41" fmla="*/ 0 h 30"/>
                  <a:gd name="T42" fmla="*/ 8 w 22"/>
                  <a:gd name="T43" fmla="*/ 1 h 30"/>
                  <a:gd name="T44" fmla="*/ 8 w 22"/>
                  <a:gd name="T45" fmla="*/ 17 h 30"/>
                  <a:gd name="T46" fmla="*/ 13 w 22"/>
                  <a:gd name="T47" fmla="*/ 13 h 30"/>
                  <a:gd name="T48" fmla="*/ 12 w 22"/>
                  <a:gd name="T49" fmla="*/ 13 h 30"/>
                  <a:gd name="T50" fmla="*/ 11 w 22"/>
                  <a:gd name="T51" fmla="*/ 12 h 30"/>
                  <a:gd name="T52" fmla="*/ 11 w 22"/>
                  <a:gd name="T53" fmla="*/ 10 h 30"/>
                  <a:gd name="T54" fmla="*/ 12 w 22"/>
                  <a:gd name="T55" fmla="*/ 9 h 30"/>
                  <a:gd name="T56" fmla="*/ 21 w 22"/>
                  <a:gd name="T57" fmla="*/ 9 h 30"/>
                  <a:gd name="T58" fmla="*/ 21 w 22"/>
                  <a:gd name="T59" fmla="*/ 10 h 30"/>
                  <a:gd name="T60" fmla="*/ 21 w 22"/>
                  <a:gd name="T61" fmla="*/ 12 h 30"/>
                  <a:gd name="T62" fmla="*/ 21 w 22"/>
                  <a:gd name="T63" fmla="*/ 13 h 30"/>
                  <a:gd name="T64" fmla="*/ 19 w 22"/>
                  <a:gd name="T65" fmla="*/ 13 h 30"/>
                  <a:gd name="T66" fmla="*/ 13 w 22"/>
                  <a:gd name="T67" fmla="*/ 18 h 30"/>
                  <a:gd name="T68" fmla="*/ 19 w 22"/>
                  <a:gd name="T69" fmla="*/ 26 h 30"/>
                  <a:gd name="T70" fmla="*/ 21 w 22"/>
                  <a:gd name="T71" fmla="*/ 26 h 30"/>
                  <a:gd name="T72" fmla="*/ 22 w 22"/>
                  <a:gd name="T73" fmla="*/ 26 h 30"/>
                  <a:gd name="T74" fmla="*/ 22 w 22"/>
                  <a:gd name="T7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30">
                    <a:moveTo>
                      <a:pt x="22" y="29"/>
                    </a:moveTo>
                    <a:cubicBezTo>
                      <a:pt x="22" y="29"/>
                      <a:pt x="22" y="30"/>
                      <a:pt x="21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5" y="2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1" y="13"/>
                      <a:pt x="11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10"/>
                      <a:pt x="21" y="10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6"/>
                    </a:cubicBezTo>
                    <a:lnTo>
                      <a:pt x="22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3" name="Group 34">
              <a:extLst>
                <a:ext uri="{FF2B5EF4-FFF2-40B4-BE49-F238E27FC236}">
                  <a16:creationId xmlns:a16="http://schemas.microsoft.com/office/drawing/2014/main" id="{8B04AAFF-F291-451C-AC0A-77022A893C66}"/>
                </a:ext>
              </a:extLst>
            </p:cNvPr>
            <p:cNvGrpSpPr/>
            <p:nvPr/>
          </p:nvGrpSpPr>
          <p:grpSpPr>
            <a:xfrm>
              <a:off x="4176963" y="4545982"/>
              <a:ext cx="546436" cy="462866"/>
              <a:chOff x="7199313" y="5546725"/>
              <a:chExt cx="450850" cy="295276"/>
            </a:xfrm>
            <a:solidFill>
              <a:schemeClr val="bg1"/>
            </a:solidFill>
          </p:grpSpPr>
          <p:sp>
            <p:nvSpPr>
              <p:cNvPr id="124" name="Freeform 25">
                <a:extLst>
                  <a:ext uri="{FF2B5EF4-FFF2-40B4-BE49-F238E27FC236}">
                    <a16:creationId xmlns:a16="http://schemas.microsoft.com/office/drawing/2014/main" id="{729161E1-00A8-4726-8FE5-D1889442C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651" y="5546725"/>
                <a:ext cx="300038" cy="188913"/>
              </a:xfrm>
              <a:custGeom>
                <a:avLst/>
                <a:gdLst>
                  <a:gd name="T0" fmla="*/ 4 w 80"/>
                  <a:gd name="T1" fmla="*/ 29 h 50"/>
                  <a:gd name="T2" fmla="*/ 22 w 80"/>
                  <a:gd name="T3" fmla="*/ 13 h 50"/>
                  <a:gd name="T4" fmla="*/ 23 w 80"/>
                  <a:gd name="T5" fmla="*/ 13 h 50"/>
                  <a:gd name="T6" fmla="*/ 26 w 80"/>
                  <a:gd name="T7" fmla="*/ 11 h 50"/>
                  <a:gd name="T8" fmla="*/ 40 w 80"/>
                  <a:gd name="T9" fmla="*/ 0 h 50"/>
                  <a:gd name="T10" fmla="*/ 53 w 80"/>
                  <a:gd name="T11" fmla="*/ 8 h 50"/>
                  <a:gd name="T12" fmla="*/ 56 w 80"/>
                  <a:gd name="T13" fmla="*/ 7 h 50"/>
                  <a:gd name="T14" fmla="*/ 64 w 80"/>
                  <a:gd name="T15" fmla="*/ 14 h 50"/>
                  <a:gd name="T16" fmla="*/ 65 w 80"/>
                  <a:gd name="T17" fmla="*/ 14 h 50"/>
                  <a:gd name="T18" fmla="*/ 80 w 80"/>
                  <a:gd name="T19" fmla="*/ 29 h 50"/>
                  <a:gd name="T20" fmla="*/ 65 w 80"/>
                  <a:gd name="T21" fmla="*/ 43 h 50"/>
                  <a:gd name="T22" fmla="*/ 60 w 80"/>
                  <a:gd name="T23" fmla="*/ 42 h 50"/>
                  <a:gd name="T24" fmla="*/ 52 w 80"/>
                  <a:gd name="T25" fmla="*/ 46 h 50"/>
                  <a:gd name="T26" fmla="*/ 47 w 80"/>
                  <a:gd name="T27" fmla="*/ 44 h 50"/>
                  <a:gd name="T28" fmla="*/ 37 w 80"/>
                  <a:gd name="T29" fmla="*/ 50 h 50"/>
                  <a:gd name="T30" fmla="*/ 29 w 80"/>
                  <a:gd name="T31" fmla="*/ 48 h 50"/>
                  <a:gd name="T32" fmla="*/ 22 w 80"/>
                  <a:gd name="T33" fmla="*/ 49 h 50"/>
                  <a:gd name="T34" fmla="*/ 11 w 80"/>
                  <a:gd name="T35" fmla="*/ 45 h 50"/>
                  <a:gd name="T36" fmla="*/ 9 w 80"/>
                  <a:gd name="T37" fmla="*/ 46 h 50"/>
                  <a:gd name="T38" fmla="*/ 0 w 80"/>
                  <a:gd name="T39" fmla="*/ 36 h 50"/>
                  <a:gd name="T40" fmla="*/ 4 w 80"/>
                  <a:gd name="T41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50">
                    <a:moveTo>
                      <a:pt x="4" y="29"/>
                    </a:moveTo>
                    <a:cubicBezTo>
                      <a:pt x="5" y="20"/>
                      <a:pt x="13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4" y="12"/>
                      <a:pt x="25" y="11"/>
                      <a:pt x="26" y="11"/>
                    </a:cubicBezTo>
                    <a:cubicBezTo>
                      <a:pt x="28" y="5"/>
                      <a:pt x="34" y="0"/>
                      <a:pt x="40" y="0"/>
                    </a:cubicBezTo>
                    <a:cubicBezTo>
                      <a:pt x="45" y="0"/>
                      <a:pt x="50" y="3"/>
                      <a:pt x="53" y="8"/>
                    </a:cubicBezTo>
                    <a:cubicBezTo>
                      <a:pt x="54" y="8"/>
                      <a:pt x="55" y="7"/>
                      <a:pt x="56" y="7"/>
                    </a:cubicBezTo>
                    <a:cubicBezTo>
                      <a:pt x="60" y="7"/>
                      <a:pt x="63" y="10"/>
                      <a:pt x="64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73" y="14"/>
                      <a:pt x="80" y="21"/>
                      <a:pt x="80" y="29"/>
                    </a:cubicBezTo>
                    <a:cubicBezTo>
                      <a:pt x="80" y="37"/>
                      <a:pt x="73" y="43"/>
                      <a:pt x="65" y="43"/>
                    </a:cubicBezTo>
                    <a:cubicBezTo>
                      <a:pt x="63" y="43"/>
                      <a:pt x="62" y="43"/>
                      <a:pt x="60" y="42"/>
                    </a:cubicBezTo>
                    <a:cubicBezTo>
                      <a:pt x="58" y="44"/>
                      <a:pt x="56" y="46"/>
                      <a:pt x="52" y="46"/>
                    </a:cubicBezTo>
                    <a:cubicBezTo>
                      <a:pt x="50" y="46"/>
                      <a:pt x="49" y="45"/>
                      <a:pt x="47" y="44"/>
                    </a:cubicBezTo>
                    <a:cubicBezTo>
                      <a:pt x="45" y="48"/>
                      <a:pt x="41" y="50"/>
                      <a:pt x="37" y="50"/>
                    </a:cubicBezTo>
                    <a:cubicBezTo>
                      <a:pt x="34" y="50"/>
                      <a:pt x="31" y="49"/>
                      <a:pt x="29" y="48"/>
                    </a:cubicBezTo>
                    <a:cubicBezTo>
                      <a:pt x="27" y="48"/>
                      <a:pt x="25" y="49"/>
                      <a:pt x="22" y="49"/>
                    </a:cubicBezTo>
                    <a:cubicBezTo>
                      <a:pt x="18" y="49"/>
                      <a:pt x="14" y="48"/>
                      <a:pt x="11" y="45"/>
                    </a:cubicBezTo>
                    <a:cubicBezTo>
                      <a:pt x="10" y="45"/>
                      <a:pt x="10" y="46"/>
                      <a:pt x="9" y="46"/>
                    </a:cubicBezTo>
                    <a:cubicBezTo>
                      <a:pt x="4" y="46"/>
                      <a:pt x="0" y="41"/>
                      <a:pt x="0" y="36"/>
                    </a:cubicBezTo>
                    <a:cubicBezTo>
                      <a:pt x="0" y="33"/>
                      <a:pt x="2" y="30"/>
                      <a:pt x="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26">
                <a:extLst>
                  <a:ext uri="{FF2B5EF4-FFF2-40B4-BE49-F238E27FC236}">
                    <a16:creationId xmlns:a16="http://schemas.microsoft.com/office/drawing/2014/main" id="{C96DF095-3581-4AAB-BB66-6903CDAAA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13" y="5683250"/>
                <a:ext cx="146050" cy="101600"/>
              </a:xfrm>
              <a:custGeom>
                <a:avLst/>
                <a:gdLst>
                  <a:gd name="T0" fmla="*/ 1 w 39"/>
                  <a:gd name="T1" fmla="*/ 16 h 27"/>
                  <a:gd name="T2" fmla="*/ 8 w 39"/>
                  <a:gd name="T3" fmla="*/ 7 h 27"/>
                  <a:gd name="T4" fmla="*/ 11 w 39"/>
                  <a:gd name="T5" fmla="*/ 7 h 27"/>
                  <a:gd name="T6" fmla="*/ 20 w 39"/>
                  <a:gd name="T7" fmla="*/ 1 h 27"/>
                  <a:gd name="T8" fmla="*/ 31 w 39"/>
                  <a:gd name="T9" fmla="*/ 7 h 27"/>
                  <a:gd name="T10" fmla="*/ 39 w 39"/>
                  <a:gd name="T11" fmla="*/ 15 h 27"/>
                  <a:gd name="T12" fmla="*/ 31 w 39"/>
                  <a:gd name="T13" fmla="*/ 24 h 27"/>
                  <a:gd name="T14" fmla="*/ 25 w 39"/>
                  <a:gd name="T15" fmla="*/ 23 h 27"/>
                  <a:gd name="T16" fmla="*/ 19 w 39"/>
                  <a:gd name="T17" fmla="*/ 26 h 27"/>
                  <a:gd name="T18" fmla="*/ 10 w 39"/>
                  <a:gd name="T19" fmla="*/ 22 h 27"/>
                  <a:gd name="T20" fmla="*/ 1 w 39"/>
                  <a:gd name="T2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16"/>
                    </a:moveTo>
                    <a:cubicBezTo>
                      <a:pt x="0" y="12"/>
                      <a:pt x="3" y="8"/>
                      <a:pt x="8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3" y="4"/>
                      <a:pt x="16" y="1"/>
                      <a:pt x="20" y="1"/>
                    </a:cubicBezTo>
                    <a:cubicBezTo>
                      <a:pt x="24" y="0"/>
                      <a:pt x="29" y="3"/>
                      <a:pt x="31" y="7"/>
                    </a:cubicBezTo>
                    <a:cubicBezTo>
                      <a:pt x="35" y="7"/>
                      <a:pt x="38" y="10"/>
                      <a:pt x="39" y="15"/>
                    </a:cubicBezTo>
                    <a:cubicBezTo>
                      <a:pt x="39" y="19"/>
                      <a:pt x="36" y="24"/>
                      <a:pt x="31" y="24"/>
                    </a:cubicBezTo>
                    <a:cubicBezTo>
                      <a:pt x="29" y="25"/>
                      <a:pt x="27" y="24"/>
                      <a:pt x="25" y="23"/>
                    </a:cubicBezTo>
                    <a:cubicBezTo>
                      <a:pt x="23" y="25"/>
                      <a:pt x="21" y="26"/>
                      <a:pt x="19" y="26"/>
                    </a:cubicBezTo>
                    <a:cubicBezTo>
                      <a:pt x="15" y="27"/>
                      <a:pt x="12" y="25"/>
                      <a:pt x="10" y="22"/>
                    </a:cubicBezTo>
                    <a:cubicBezTo>
                      <a:pt x="6" y="23"/>
                      <a:pt x="2" y="20"/>
                      <a:pt x="1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27">
                <a:extLst>
                  <a:ext uri="{FF2B5EF4-FFF2-40B4-BE49-F238E27FC236}">
                    <a16:creationId xmlns:a16="http://schemas.microsoft.com/office/drawing/2014/main" id="{940E2F17-25EF-4D30-8BB5-4B082DC4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9313" y="5770563"/>
                <a:ext cx="142875" cy="71438"/>
              </a:xfrm>
              <a:custGeom>
                <a:avLst/>
                <a:gdLst>
                  <a:gd name="T0" fmla="*/ 0 w 38"/>
                  <a:gd name="T1" fmla="*/ 12 h 19"/>
                  <a:gd name="T2" fmla="*/ 7 w 38"/>
                  <a:gd name="T3" fmla="*/ 5 h 19"/>
                  <a:gd name="T4" fmla="*/ 11 w 38"/>
                  <a:gd name="T5" fmla="*/ 5 h 19"/>
                  <a:gd name="T6" fmla="*/ 19 w 38"/>
                  <a:gd name="T7" fmla="*/ 0 h 19"/>
                  <a:gd name="T8" fmla="*/ 30 w 38"/>
                  <a:gd name="T9" fmla="*/ 5 h 19"/>
                  <a:gd name="T10" fmla="*/ 37 w 38"/>
                  <a:gd name="T11" fmla="*/ 9 h 19"/>
                  <a:gd name="T12" fmla="*/ 30 w 38"/>
                  <a:gd name="T13" fmla="*/ 17 h 19"/>
                  <a:gd name="T14" fmla="*/ 23 w 38"/>
                  <a:gd name="T15" fmla="*/ 16 h 19"/>
                  <a:gd name="T16" fmla="*/ 17 w 38"/>
                  <a:gd name="T17" fmla="*/ 19 h 19"/>
                  <a:gd name="T18" fmla="*/ 8 w 38"/>
                  <a:gd name="T19" fmla="*/ 16 h 19"/>
                  <a:gd name="T20" fmla="*/ 0 w 38"/>
                  <a:gd name="T2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19">
                    <a:moveTo>
                      <a:pt x="0" y="12"/>
                    </a:moveTo>
                    <a:cubicBezTo>
                      <a:pt x="0" y="9"/>
                      <a:pt x="3" y="6"/>
                      <a:pt x="7" y="5"/>
                    </a:cubicBezTo>
                    <a:cubicBezTo>
                      <a:pt x="8" y="5"/>
                      <a:pt x="10" y="5"/>
                      <a:pt x="11" y="5"/>
                    </a:cubicBezTo>
                    <a:cubicBezTo>
                      <a:pt x="12" y="3"/>
                      <a:pt x="15" y="1"/>
                      <a:pt x="19" y="0"/>
                    </a:cubicBezTo>
                    <a:cubicBezTo>
                      <a:pt x="24" y="0"/>
                      <a:pt x="28" y="1"/>
                      <a:pt x="30" y="5"/>
                    </a:cubicBezTo>
                    <a:cubicBezTo>
                      <a:pt x="34" y="5"/>
                      <a:pt x="37" y="7"/>
                      <a:pt x="37" y="9"/>
                    </a:cubicBezTo>
                    <a:cubicBezTo>
                      <a:pt x="38" y="13"/>
                      <a:pt x="34" y="16"/>
                      <a:pt x="30" y="17"/>
                    </a:cubicBezTo>
                    <a:cubicBezTo>
                      <a:pt x="27" y="17"/>
                      <a:pt x="25" y="17"/>
                      <a:pt x="23" y="16"/>
                    </a:cubicBezTo>
                    <a:cubicBezTo>
                      <a:pt x="22" y="17"/>
                      <a:pt x="20" y="18"/>
                      <a:pt x="17" y="19"/>
                    </a:cubicBezTo>
                    <a:cubicBezTo>
                      <a:pt x="14" y="19"/>
                      <a:pt x="10" y="18"/>
                      <a:pt x="8" y="16"/>
                    </a:cubicBezTo>
                    <a:cubicBezTo>
                      <a:pt x="4" y="17"/>
                      <a:pt x="1" y="15"/>
                      <a:pt x="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94" name="Picture 4" descr="D:\2018\ANTONIYA\2019\0619_Sapareva_bania\Report\icons\poll.png">
              <a:extLst>
                <a:ext uri="{FF2B5EF4-FFF2-40B4-BE49-F238E27FC236}">
                  <a16:creationId xmlns:a16="http://schemas.microsoft.com/office/drawing/2014/main" id="{83ACD9FB-E725-4D93-B740-B4FAEDDBCF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1262" y="6019759"/>
              <a:ext cx="465623" cy="4656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6" name="Текстово поле 175">
              <a:extLst>
                <a:ext uri="{FF2B5EF4-FFF2-40B4-BE49-F238E27FC236}">
                  <a16:creationId xmlns:a16="http://schemas.microsoft.com/office/drawing/2014/main" id="{2B617B8C-ED9D-4EC6-B30C-137484427035}"/>
                </a:ext>
              </a:extLst>
            </p:cNvPr>
            <p:cNvSpPr txBox="1"/>
            <p:nvPr/>
          </p:nvSpPr>
          <p:spPr>
            <a:xfrm>
              <a:off x="5304585" y="1402206"/>
              <a:ext cx="1311357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Възложител: </a:t>
              </a:r>
            </a:p>
            <a:p>
              <a:pPr algn="just"/>
              <a:endParaRPr lang="bg-BG" sz="1400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  <a:p>
              <a:pPr algn="just"/>
              <a:r>
                <a:rPr lang="bg-BG" sz="1400" dirty="0">
                  <a:solidFill>
                    <a:schemeClr val="bg1"/>
                  </a:solidFill>
                  <a:latin typeface="Arial Narrow" panose="020B0606020202030204" pitchFamily="34" charset="0"/>
                </a:rPr>
                <a:t>Министерство на финансите</a:t>
              </a:r>
            </a:p>
          </p:txBody>
        </p:sp>
        <p:sp>
          <p:nvSpPr>
            <p:cNvPr id="177" name="Текстово поле 176">
              <a:extLst>
                <a:ext uri="{FF2B5EF4-FFF2-40B4-BE49-F238E27FC236}">
                  <a16:creationId xmlns:a16="http://schemas.microsoft.com/office/drawing/2014/main" id="{FBBC2E48-F151-447B-A31A-4D43D8F23773}"/>
                </a:ext>
              </a:extLst>
            </p:cNvPr>
            <p:cNvSpPr txBox="1"/>
            <p:nvPr/>
          </p:nvSpPr>
          <p:spPr>
            <a:xfrm>
              <a:off x="2896130" y="1288729"/>
              <a:ext cx="1311357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bg-BG" sz="1400" dirty="0">
                  <a:solidFill>
                    <a:schemeClr val="accent2"/>
                  </a:solidFill>
                  <a:latin typeface="Arial Narrow" panose="020B0606020202030204" pitchFamily="34" charset="0"/>
                </a:rPr>
                <a:t>Изпълнител: </a:t>
              </a:r>
            </a:p>
            <a:p>
              <a:endParaRPr lang="bg-BG" sz="1400" dirty="0">
                <a:solidFill>
                  <a:schemeClr val="accent2"/>
                </a:solidFill>
                <a:latin typeface="Arial Narrow" panose="020B0606020202030204" pitchFamily="34" charset="0"/>
              </a:endParaRPr>
            </a:p>
            <a:p>
              <a:r>
                <a:rPr lang="bg-BG" sz="1400" dirty="0">
                  <a:solidFill>
                    <a:schemeClr val="accent2"/>
                  </a:solidFill>
                  <a:latin typeface="Arial Narrow" panose="020B0606020202030204" pitchFamily="34" charset="0"/>
                </a:rPr>
                <a:t>Алфа Рисърч</a:t>
              </a:r>
            </a:p>
          </p:txBody>
        </p:sp>
        <p:pic>
          <p:nvPicPr>
            <p:cNvPr id="6" name="Картина 5">
              <a:extLst>
                <a:ext uri="{FF2B5EF4-FFF2-40B4-BE49-F238E27FC236}">
                  <a16:creationId xmlns:a16="http://schemas.microsoft.com/office/drawing/2014/main" id="{B7AEBAE4-FA38-BD91-6534-A9A2604486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2134" y="3084876"/>
              <a:ext cx="764060" cy="650866"/>
            </a:xfrm>
            <a:prstGeom prst="rect">
              <a:avLst/>
            </a:prstGeom>
          </p:spPr>
        </p:pic>
      </p:grpSp>
      <p:pic>
        <p:nvPicPr>
          <p:cNvPr id="5" name="Картина 4">
            <a:extLst>
              <a:ext uri="{FF2B5EF4-FFF2-40B4-BE49-F238E27FC236}">
                <a16:creationId xmlns:a16="http://schemas.microsoft.com/office/drawing/2014/main" id="{2CC4FEB4-A88E-37D3-4A2B-384DD88CBD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7338" y="2588074"/>
            <a:ext cx="827308" cy="850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24563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478C15-D543-54EC-3986-FE4AC4F73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93F81051-99EA-7689-321A-C10773F1E915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0079A410-8D3F-89EB-7496-D28005EE33FC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4BA9015D-5CC8-F3FD-F6AF-10C7BD754BE5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5D4B1E9F-E041-C8E8-1043-DC8FA18435C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10D51B27-09C8-0C78-1188-6F36C96FA167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8CBCD9CB-1AA5-9A16-F4AB-A7AF0E20A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38949D0A-1BF4-0BBC-3C4D-2FD6B7E5F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39F87BF7-A892-9B89-DF7C-843DD5B06BA5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ED15E07F-34F8-2093-7093-DA8A862604D8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70C1E2EF-1724-8F29-AA31-80EE65271F11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DE035257-BF7C-4D27-9360-57B2EC295F0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8F230E77-0F09-C730-572B-9560F8FF22E2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5EEF8555-E339-E449-B03D-B1843527D05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B11294C3-5478-BD2E-63E4-29C6F54857F8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2587B771-0431-EBC9-F4A4-5AFE2D011B3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86804CFA-8CDE-2A00-BEA1-1065352DD39A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5F080B2D-F8EC-280B-04BE-3B67C9FEFCA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B0179258-6D26-FDF8-9837-E8396C6E4249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0E3046AE-C471-B4AE-9FE9-B479C63449F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2AB115E9-B201-9B13-8611-8DDBE301D1EB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0B15067A-4692-E7B3-C1E5-A07B74F5B520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72214B94-0FA9-9607-A1D0-88BD5CC5253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3E69BC75-8294-3DD5-587F-C4E4414B17DB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18620C0E-4034-2518-A7BB-C7AE35A45D89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4A2E48B9-27CA-6817-A8FA-8D1F5E2D2F2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38C9AD54-A89A-0628-FEAA-98CEF1E1C966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4D17002A-459A-7B8C-306E-C93C676ECAF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7D31B6E9-2C44-99FB-D57A-0E9A5B80A3B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BB5E40DF-D898-C9E5-A674-D5467CCB04F8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F82D5886-334D-17FA-E41B-60A0442B3A6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0237B25A-B307-EF3A-DB6E-8F126CB7672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906641CB-D57B-522F-9101-65D7F20AA73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A879B871-89E6-63C1-F107-2ACFC550731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A9179173-62A0-03A3-2717-EF4D68B58E4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38DFD7A7-0DA9-B927-B933-50B85448088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4F33603F-1D6D-EF90-5B9C-F07F4815371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2091793B-B398-A307-3143-EABDEE247BF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77876245-F56E-A667-6061-8491BADFBE3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C2B92E7A-2A49-85D6-5DE1-4DA778DF1C9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637C5D26-1C7B-B0BA-BAA9-0CFD9BB22B54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AB87E202-305C-5EB3-AAE1-5EF2F75900F0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974A1D59-95B3-8B66-9C4C-DC44C5CBC2D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B910A1E5-CB39-1765-1E4B-D3827D9B847D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A3DC1B3D-945A-1B77-DBBF-BE83C94329CE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EBEA82D2-B6B9-9745-B704-316BD7AFAADD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14362B86-4351-6C8B-6130-E38FC85707A0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CDCD9556-304D-FD13-6B26-EBF7B92EA263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7E585E56-253C-62D9-42A4-349A4EEE752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029ABE89-87E5-DF3D-1901-58BB19732ABD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2C7F55C-E44C-3456-E785-861986F88428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ACD49CA6-AF5D-B42C-F67A-0A0397DD0704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D6637863-8569-FE6D-8728-CF659D2587CC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14E8F3A7-37B8-EC05-B5FD-EAEA1205B2A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0DAF16E4-68EF-C09E-4B5D-3E9442517FEA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3596147C-34A7-1718-57CD-88DC3372312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184946EB-2E30-8579-D9F4-B934BC925CE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7878E74D-0E64-EFE2-879B-B98BAB38875F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5F21BD79-7512-28BF-72CA-90CA930E35CE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C677EF14-7C42-5EDD-76E5-FDA6790DE4DB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8968F779-25A9-6E8F-7C22-7BF315BA70C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BD9639F1-270D-EB66-6E37-2F3B3E9C7ED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6612F225-4DEE-3774-DDF5-43098264E77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48843C82-C197-8328-F6A7-C5969C6342D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CB095EAD-B009-C88B-D5E7-C050DD609488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CF9B90A2-9EF7-0EFE-7207-CF12728F0EEA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BAA7F2A8-49F1-949E-515F-AB539AEDA29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B3135402-CEC7-85C6-D8DF-A9BE06C55C9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522D76E6-0534-4F9A-003F-96B35415668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0C81EA02-F346-9C81-9E89-DEA1A5CCF8F6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5159C7F1-F551-C1CC-956C-BA2798C5E40B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38EADB02-6310-02CF-DBFC-EADEF3022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57235603-14D8-856D-7278-EA0137749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AF869B3B-80FB-50B3-0C57-FC13003A661C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35E95D07-9DB3-94BF-220D-CA68D71A08F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71AFA393-A03E-9793-3F48-6260014D3C0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47E98053-4058-B285-17E8-E7B936250689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B90181F4-1BF5-31CA-08FF-F0EEBC033FA3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A032C35A-8AD5-DA13-6D14-5393B84A190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CAA625B8-8DAC-75EB-D126-1F0B1DB49F8C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441F163-FD81-0DCE-9819-AC36FEC8B02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6490F5F-DCC6-FBAB-BEF1-0286526178B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5B231F1B-0EBF-D11B-6C92-91AA4872A00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C71564EF-BEAC-F9C8-9B91-8A57BF53085D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56D68D48-1D51-2C57-AC73-8E866DB8D034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C59ACD5-2DF1-53E2-7827-91D6FE83BF90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Ръст на притесненията относно краткосрочните ефекти – </a:t>
            </a:r>
            <a:br>
              <a:rPr lang="bg-BG" dirty="0"/>
            </a:br>
            <a:r>
              <a:rPr lang="bg-BG" dirty="0"/>
              <a:t>за първи път доминират над позитивните очаквания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478EF21-2350-FD6A-D555-F2F4ACF6E1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20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F34592B-BA28-3176-4756-5436B174F53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Какви ефекти очаквате да има от въвеждането на еврото в България в краткосрочен план (веднага след въвеждането)?                                                                                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2EC8732C-7AA9-7F92-A09A-522B7FB218F3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292860095"/>
              </p:ext>
            </p:extLst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8354B3D5-5C55-EFE3-9914-9DF69A1CFA40}"/>
              </a:ext>
            </a:extLst>
          </p:cNvPr>
          <p:cNvSpPr/>
          <p:nvPr/>
        </p:nvSpPr>
        <p:spPr>
          <a:xfrm rot="16200000">
            <a:off x="3227321" y="218452"/>
            <a:ext cx="293742" cy="3934713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EC3D1792-A4A7-5BE0-F7BF-8BFA2724E0DA}"/>
              </a:ext>
            </a:extLst>
          </p:cNvPr>
          <p:cNvSpPr txBox="1"/>
          <p:nvPr/>
        </p:nvSpPr>
        <p:spPr>
          <a:xfrm>
            <a:off x="2992465" y="171631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39.8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202813C6-D7FF-0103-0718-F2F08B861B2D}"/>
              </a:ext>
            </a:extLst>
          </p:cNvPr>
          <p:cNvSpPr/>
          <p:nvPr/>
        </p:nvSpPr>
        <p:spPr>
          <a:xfrm rot="16200000">
            <a:off x="7335820" y="36891"/>
            <a:ext cx="293742" cy="4282285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8C3B0B7C-4683-8822-1328-102A09BD7AE8}"/>
              </a:ext>
            </a:extLst>
          </p:cNvPr>
          <p:cNvSpPr txBox="1"/>
          <p:nvPr/>
        </p:nvSpPr>
        <p:spPr>
          <a:xfrm>
            <a:off x="7108930" y="171631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43.0</a:t>
            </a:r>
          </a:p>
        </p:txBody>
      </p:sp>
    </p:spTree>
    <p:extLst>
      <p:ext uri="{BB962C8B-B14F-4D97-AF65-F5344CB8AC3E}">
        <p14:creationId xmlns:p14="http://schemas.microsoft.com/office/powerpoint/2010/main" val="216720120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1DD585-E138-9579-0627-A144F415F2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9B2527-985D-CE20-79AE-ECC581BFF0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 </a:t>
            </a:r>
            <a:r>
              <a:rPr lang="ru-RU" dirty="0" err="1"/>
              <a:t>според</a:t>
            </a:r>
            <a:r>
              <a:rPr lang="ru-RU" dirty="0"/>
              <a:t> бизнеса </a:t>
            </a:r>
            <a:r>
              <a:rPr lang="ru-RU" dirty="0" err="1"/>
              <a:t>ефектът</a:t>
            </a:r>
            <a:r>
              <a:rPr lang="ru-RU" dirty="0"/>
              <a:t> от </a:t>
            </a:r>
            <a:r>
              <a:rPr lang="ru-RU" dirty="0" err="1"/>
              <a:t>ръста</a:t>
            </a:r>
            <a:r>
              <a:rPr lang="ru-RU" dirty="0"/>
              <a:t> на цените </a:t>
            </a:r>
            <a:r>
              <a:rPr lang="ru-RU" dirty="0" err="1"/>
              <a:t>още</a:t>
            </a:r>
            <a:r>
              <a:rPr lang="ru-RU" dirty="0"/>
              <a:t> не е </a:t>
            </a:r>
            <a:r>
              <a:rPr lang="ru-RU" dirty="0" err="1"/>
              <a:t>изконсумиран</a:t>
            </a:r>
            <a:r>
              <a:rPr lang="ru-RU" dirty="0"/>
              <a:t> </a:t>
            </a:r>
            <a:r>
              <a:rPr lang="bg-BG" dirty="0"/>
              <a:t>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9B59045-489A-4073-8975-99ACCE7741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21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BF3F12B-FC18-2458-6B73-9E5CF19D1A3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 err="1"/>
              <a:t>През</a:t>
            </a:r>
            <a:r>
              <a:rPr lang="ru-RU" dirty="0"/>
              <a:t> </a:t>
            </a:r>
            <a:r>
              <a:rPr lang="ru-RU" dirty="0" err="1"/>
              <a:t>изминалите</a:t>
            </a:r>
            <a:r>
              <a:rPr lang="ru-RU" dirty="0"/>
              <a:t> </a:t>
            </a:r>
            <a:r>
              <a:rPr lang="ru-RU" dirty="0" err="1"/>
              <a:t>месеци</a:t>
            </a:r>
            <a:r>
              <a:rPr lang="ru-RU" dirty="0"/>
              <a:t> </a:t>
            </a:r>
            <a:r>
              <a:rPr lang="ru-RU" dirty="0" err="1"/>
              <a:t>имаше</a:t>
            </a:r>
            <a:r>
              <a:rPr lang="ru-RU" dirty="0"/>
              <a:t> увеличение в цените на </a:t>
            </a:r>
            <a:r>
              <a:rPr lang="ru-RU" dirty="0" err="1"/>
              <a:t>различни</a:t>
            </a:r>
            <a:r>
              <a:rPr lang="ru-RU" dirty="0"/>
              <a:t> стоки. </a:t>
            </a:r>
            <a:r>
              <a:rPr lang="ru-RU" dirty="0" err="1"/>
              <a:t>Очаквате</a:t>
            </a:r>
            <a:r>
              <a:rPr lang="ru-RU" dirty="0"/>
              <a:t> ли </a:t>
            </a:r>
            <a:r>
              <a:rPr lang="ru-RU" dirty="0" err="1"/>
              <a:t>този</a:t>
            </a:r>
            <a:r>
              <a:rPr lang="ru-RU" dirty="0"/>
              <a:t> </a:t>
            </a:r>
            <a:r>
              <a:rPr lang="ru-RU" dirty="0" err="1"/>
              <a:t>процес</a:t>
            </a:r>
            <a:r>
              <a:rPr lang="ru-RU" dirty="0"/>
              <a:t> да </a:t>
            </a:r>
            <a:r>
              <a:rPr lang="ru-RU" dirty="0" err="1"/>
              <a:t>продължи</a:t>
            </a:r>
            <a:r>
              <a:rPr lang="ru-RU" dirty="0"/>
              <a:t>, или цените вече </a:t>
            </a:r>
            <a:r>
              <a:rPr lang="ru-RU" dirty="0" err="1"/>
              <a:t>ще</a:t>
            </a:r>
            <a:r>
              <a:rPr lang="ru-RU" dirty="0"/>
              <a:t> се успокоят?</a:t>
            </a:r>
            <a:endParaRPr lang="bg-BG" dirty="0"/>
          </a:p>
        </p:txBody>
      </p:sp>
      <p:graphicFrame>
        <p:nvGraphicFramePr>
          <p:cNvPr id="13" name="Chart Placeholder 12">
            <a:extLst>
              <a:ext uri="{FF2B5EF4-FFF2-40B4-BE49-F238E27FC236}">
                <a16:creationId xmlns:a16="http://schemas.microsoft.com/office/drawing/2014/main" id="{B3827067-BDB4-5E29-53F0-44D3956FD523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0724807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F1763C-D306-590C-B8B6-A9DBDF81BD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A9947EE2-5F54-967B-4A56-5E2096D61CB9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E1B1B3F7-CEC0-A9E2-E165-DBA17C997992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92C5D799-DD6B-3A4E-0051-EA8D100CD91A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E08ED058-7937-9DA0-8CFB-C17B4DF5FD9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F6130BBB-A0E9-1623-2E44-CF5851540376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0AEA0300-04E1-5DB4-B354-6FAB46602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075B01FA-B111-E210-EE47-39685ED32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E6B5F490-97CF-91E0-B556-D00188DF8A43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CA53B625-2DB9-1047-159F-4340959BB84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E7159054-C1D8-412B-89DD-4740BC53982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85C230FE-37F2-7BA5-8234-52A3A62D9836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E9AADACC-7114-27DD-9909-3D654443661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BF28D230-AA66-3952-B841-9276DDB0BBE8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66F91C7A-2F95-D210-ECE2-EC78D85DB56C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582A448E-D4D9-7A8E-B3B3-61D0A1B0A89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5657A519-7ED7-8E4A-1481-B6012312C168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01C6EAC8-B654-6A24-BF52-7FA7752E489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C9E0F09E-C83F-BBDB-7E2A-9A59CB4819B0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7A462CDA-103C-112E-2E48-451E4D1C91AF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C765042B-DA7C-E306-656A-CA073388FED3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DB3034C-08CB-EF12-724E-EB6FF42C3A5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F70180D7-341A-D9E4-44E0-663CB4ACAD2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AA59ABB6-C76F-6678-080B-D48A47C90D9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74A697F8-316C-47D6-AB64-F3E000CB479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1203A8E9-C5CD-D3C0-1FC9-BDB22F1305EB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C006383F-6D10-2BD9-74FB-E750C899362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1C477A88-830E-5511-E81F-B4E7E2322A22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2EEA1494-E175-F5FC-8BB5-A08E7B2E466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BE3830B7-6FF2-C1E4-4B15-AE2E73208B8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7B40C404-325E-CDFB-DD2F-8D67C9198B6E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74C8E3E5-F7A4-CBB9-8BF9-8EF67129FE9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C1890BD9-8B8C-8718-5AD8-80D01EC8D79D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2C4CFD1A-8285-82BE-3DB3-B5E1D39CEFD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C396A82C-5C55-4951-7E8F-838C58B366C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57F6C868-C031-3800-935C-086774532AC2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3F661740-5588-1006-7F0F-8088B57A3F3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7EF2831A-4A0E-417E-2070-BD44D15AFD55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702501EF-A14A-1717-7494-215478807F6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3B42AF93-C247-FBA9-B6DA-B8E7D0D6DF2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EE859FF7-4273-ACF4-BF49-FAB63E5653BE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696EBBD0-86F9-DDF9-5034-224B7B81EEC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284C96A0-9071-7896-1451-6B00F96157F2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109CE84D-01BC-0192-BB6D-2354DF3873E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6CD335FB-61CA-77F4-C98F-320833D91A8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581CC609-CA61-872F-A6A0-512199591B3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3FC16240-8F8E-6C16-E8D3-1BF6C6A4820E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5686FDA8-B0B3-8CA5-F3EA-25C94DAB1796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5D68336B-905A-D694-97D3-79128CBA390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CFD4D64B-2C36-3751-7197-564457A6784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747E4E1-8CA0-1D7A-7D07-FC735CCCD140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D0F3C8AE-423A-5EC4-00E3-CDAF1C5B6135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C42075B5-BE66-C9C1-D1DD-05DDB81CD4FC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97B062D5-7132-B992-787D-EAA3A4FED7C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21DDBF63-4699-1E7B-0E00-CE7F84CA39A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91ABB5FC-FB54-75CC-BB0C-47C7622FD95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64FEA75B-A7C4-9022-322C-25F0D325BB50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2CDBA7C7-C496-E1DB-AC75-AE03CE25565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F2C9C1F5-D1AA-A09C-E4BA-660032CA3CE1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81D9FD97-F05D-C42D-96AE-F2D283B40B0F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FDC5B3C-4CB1-C104-0533-1659E6B7184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D23A1DF9-8FBB-BCBB-CB3F-13F0BC468271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C801A922-A197-EA36-AF1F-5101A5B21A2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DF53A1D1-8C2B-E41D-C1DF-38A8E921EDD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4192CFE8-BBC2-5113-41A0-46ABD4B596A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38E1D8CA-CD62-D522-9089-AA5D833ACFFB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C744C597-3946-2EEE-EC10-C26765F0845F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2201EC76-424E-40DC-ED97-EF65A71BB522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86F5DACA-C6FC-74CB-C803-6D8AB2C03EA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DF1F6AA5-93E8-A9A9-1CE5-0BA0CBD97535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40AE7D13-6E20-7F02-E8F7-0FC033DFED0D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0FE4FECD-0D04-29C7-288C-000148D6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93663DF-E7D7-3A26-2620-DFC5A3EFC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613FF594-EEA2-20E2-E901-E8304F78511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C560C31A-A5B3-A06E-8DF8-41E5D4A1541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1F422CAC-45AB-0013-4342-F4C7E86CC623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A65764A7-3E5E-7629-60E7-128FC8229B7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D298C7F8-CBFE-4EFF-2DDA-1DF5678203F9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5630D6DF-B94F-A66B-E92F-AD24CF49040B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D967F54D-193F-DC29-831B-19E2D37FCF66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76AC1D8F-7F0F-2EE1-892B-C45B28377596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B2C57814-A43B-CC03-D546-0B545F2F8A9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9B2E0295-882F-08DE-26D2-620278E713A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5EAEFAC3-7369-1836-BC67-5239B2071D31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34B4107D-FE19-F54D-A91F-E0A89F0F32E8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B4403C8-6FA3-C047-577C-57A3152D2C91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Запазване на позитивните очаквания в дългосрочен план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91325BB-3D0B-209B-DE7E-D715FB0D6C5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22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C5AF8ED-E466-B5DE-0E7B-0E3792AC704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А какви ефекти очаквате да има присъединяването на България към еврозоната в дългосрочен  план (след периода на адаптация към еврото)?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146B2426-305F-2DD3-BA7A-8B0277914871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121480173"/>
              </p:ext>
            </p:extLst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400FF91B-446E-B5EE-297B-E3548189C48C}"/>
              </a:ext>
            </a:extLst>
          </p:cNvPr>
          <p:cNvSpPr/>
          <p:nvPr/>
        </p:nvSpPr>
        <p:spPr>
          <a:xfrm rot="16200000">
            <a:off x="4570015" y="-1148984"/>
            <a:ext cx="293742" cy="6639452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69EDD637-4B1D-6B60-F4FF-4D7C9EE7BCCF}"/>
              </a:ext>
            </a:extLst>
          </p:cNvPr>
          <p:cNvSpPr txBox="1"/>
          <p:nvPr/>
        </p:nvSpPr>
        <p:spPr>
          <a:xfrm>
            <a:off x="4308042" y="168970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67.0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386CDAED-584D-1977-5391-05742C3910C1}"/>
              </a:ext>
            </a:extLst>
          </p:cNvPr>
          <p:cNvSpPr/>
          <p:nvPr/>
        </p:nvSpPr>
        <p:spPr>
          <a:xfrm rot="16200000">
            <a:off x="9059073" y="994142"/>
            <a:ext cx="293742" cy="2338661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B60360BC-EEA4-2B97-452D-3C0CDAE10626}"/>
              </a:ext>
            </a:extLst>
          </p:cNvPr>
          <p:cNvSpPr txBox="1"/>
          <p:nvPr/>
        </p:nvSpPr>
        <p:spPr>
          <a:xfrm>
            <a:off x="9002323" y="173730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23.2</a:t>
            </a:r>
          </a:p>
        </p:txBody>
      </p:sp>
    </p:spTree>
    <p:extLst>
      <p:ext uri="{BB962C8B-B14F-4D97-AF65-F5344CB8AC3E}">
        <p14:creationId xmlns:p14="http://schemas.microsoft.com/office/powerpoint/2010/main" val="423455763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00D9C5-69D0-97F0-D84C-43D072425D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B3D7F4E9-5D6E-BF4E-3F26-8D9D5DAD403B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E0230457-B326-FC5B-9F54-14344F5F95D9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B20A5CCE-48EA-B4A7-2040-FC3F52399239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9A456B60-00E2-9A3C-A13E-1B7EAA9E1E37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C7D6B810-7E39-2FF9-4BB1-FE499DA2884F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06C2BE16-47FB-2B1D-5333-35DE21929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75F5CDC0-65FA-F197-69AD-17C7B2A6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EEFAD551-6905-21B2-5B84-812231BF16FD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472243E7-2E1A-5E83-F668-4C8C3A07076F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6EA37512-6B77-DF68-57C6-708CB6949F62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598FC976-FE31-8ACA-ECB3-C18A67B9C3CB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7B3FD936-FFC9-7668-4D9E-C613BFCE8497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907C7DC0-CF8D-0622-B9ED-D7A1D8CF937A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85AE8EE7-3718-555B-C002-6901958CA4E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9FE7F3DD-2679-9EC5-CB03-0D8AB28F3EC8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91D0EBBA-6EC8-5E34-F4B2-7F47CC61F6A1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028A6BFA-F0B3-5254-FC78-331F72937881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2504E1BE-1018-80F1-2176-A424C2493043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33AFE678-0D9E-DAA2-B8DA-09744A27A567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87F920E2-11D2-B66E-EBDE-BE827156A327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1FF13B6C-BBAD-E92A-AD96-E6966B545409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57093EBC-9328-602E-1D31-A99DFBA91C09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FF7AC646-08B0-4055-664E-3E0EC1693A7C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0CAA55AD-2EAE-19E6-0AEC-E7B18E866D7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C76C33E4-3045-BA8F-E831-1B173A7B9F4D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E372FDF6-9A19-B694-3DC3-17820B01CF2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C045F17E-E57D-B75C-1978-88DA5FEBAA89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4D241801-73AA-38CB-6F63-F92065C76B9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C381755F-94C8-91B7-6B01-79B13D70E65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D95B78CE-6C5B-2BED-DE47-97ED5A8757FF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070EA5E5-6DBA-5766-02B7-9327F8D72D2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CA4F5C2A-FEBF-108E-DD74-31BBBC9F35AF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2E944E7A-0B84-8464-3CCF-9967E739EFCF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50D3E1C8-7043-CC9E-ACB1-4794B3108203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0E411971-F0F3-FCCD-6BF7-9028D514B4B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A7C89006-B368-77BF-42C9-050211C3628F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873A0980-A6B8-D5E8-A7A3-0B38B1F44CA5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C463E9A5-0100-0E59-A19B-3493DB793DF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AC949F6D-502E-AF60-982A-50EEC4D31FC2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98289A5F-762D-C973-A8CF-A01E02ACE317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9EA3493C-6C9B-3EAA-A7F9-23AE91A9424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F8C99FEB-F068-180B-5A3D-4CFECC0C6A2F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C3C14417-8991-8338-A165-4961359E60F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4FAC2014-73F3-D465-28F0-E1420FA614CF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BF59AA23-1EE6-3AF3-717B-AB7519282DE0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7B24D1D5-2B44-5367-AF8B-36A352968FC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47671C46-A898-6B02-2EFB-B01C1A0531F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58D9EB92-1F60-2F33-28CB-892052905343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1D2B0D78-02C5-FADF-4D11-F727DC6BF51A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0CC87593-E095-CB60-34CE-323700E9870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E1C0F6D3-04D5-8637-EF23-4107A6EE26BF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43352077-BC6D-3264-16CE-1AD89031625F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69B8C493-CD6E-EE32-49DE-BB8DB3DA994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1B0B8859-F3EC-5E58-7153-1F3C49EBC55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06243A8C-1E7F-CB34-B065-48768331C22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5122D06A-5718-72C8-FE33-71F0AAC86EC4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6640727E-9ED8-5BC1-6FEE-66C447279A30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A0181DAD-9DFB-56F4-BF94-32C6C9711F41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7A6B955F-1E45-8D47-5E00-7340D6D669DF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A1F85D56-22AB-7576-2619-49B3A86DFAA6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C854D458-86C0-98EE-CBCE-D26B7E42F359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7579B4F8-C0ED-FDAA-15C8-EC93EC507912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887EFE94-2E2E-9FF6-F4F4-D5E3BD282700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4302F12F-703A-99E2-40B5-33B5832F76FB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2EFD33F1-B948-A6CB-9C40-23EA771052B8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3538FBCF-9234-C400-5295-AD6A8EABA6CB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6585C301-BAFB-58F1-68B2-9B14107DC0E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3DF1AE60-8CB3-5F21-18BB-1D7764128EE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5B4DF4C9-331F-5A77-67E1-3E6605FA9FA9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F39D9654-F8D3-F31B-9465-27CFD21DE110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E38544E1-3E09-E2B3-0188-8D8C842CA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F0503F3-231C-8211-94E8-F3FFF2727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2198C009-84C5-448A-3C01-6B7D55E0A33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48DCDCAC-203A-46BC-8D81-8E3D938344F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4B5D2C9E-28EA-B50B-CC85-F4710AC7285F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F38030C9-4AD7-72FB-8CA5-2637AC08EF7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13730B4C-3395-31F9-F888-3AA68FE9CCCC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8B902E0A-1F1D-ECA5-DA59-071E2739D1A3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4C980E08-2F74-864F-A002-D9E178B6C4F5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6AF15DDA-0A53-4421-FEB6-CD8EF1E03751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F41858FD-EF4A-54CB-F650-0258F1CC994C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971D2083-630A-3689-EF08-47267067931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250AADE3-BC10-7598-87E2-3649CB42A167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8E37B60C-AEC6-D932-11E0-9C5EB430FCCD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graphicFrame>
        <p:nvGraphicFramePr>
          <p:cNvPr id="96" name="Chart Placeholder 95">
            <a:extLst>
              <a:ext uri="{FF2B5EF4-FFF2-40B4-BE49-F238E27FC236}">
                <a16:creationId xmlns:a16="http://schemas.microsoft.com/office/drawing/2014/main" id="{919CD830-7B2A-F7A4-7138-1D927176CE46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054152622"/>
              </p:ext>
            </p:extLst>
          </p:nvPr>
        </p:nvGraphicFramePr>
        <p:xfrm>
          <a:off x="453101" y="1464202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B8A0C6F-AAD6-0DC0-8766-538008ED8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229" y="75407"/>
            <a:ext cx="11364199" cy="744884"/>
          </a:xfrm>
        </p:spPr>
        <p:txBody>
          <a:bodyPr/>
          <a:lstStyle/>
          <a:p>
            <a:br>
              <a:rPr lang="bg-BG" sz="2600" dirty="0"/>
            </a:br>
            <a:r>
              <a:rPr lang="bg-BG" sz="2600" dirty="0"/>
              <a:t>Потенциален силен натиск за ефективни управленски политики за наваксване изоставането на България други страни на ЕС (%)</a:t>
            </a:r>
            <a:br>
              <a:rPr lang="bg-BG" sz="2600" dirty="0"/>
            </a:br>
            <a:endParaRPr lang="bg-BG" sz="1800" i="1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9F08BCF-CA1D-6A04-FA5D-1BFCBEBA32B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23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7951E26-A532-9FD6-B110-28EA953E7C5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 err="1"/>
              <a:t>Въпреки</a:t>
            </a:r>
            <a:r>
              <a:rPr lang="ru-RU" dirty="0"/>
              <a:t> </a:t>
            </a:r>
            <a:r>
              <a:rPr lang="ru-RU" dirty="0" err="1"/>
              <a:t>позитивните</a:t>
            </a:r>
            <a:r>
              <a:rPr lang="ru-RU" dirty="0"/>
              <a:t> тенденции </a:t>
            </a:r>
            <a:r>
              <a:rPr lang="ru-RU" dirty="0" err="1"/>
              <a:t>през</a:t>
            </a:r>
            <a:r>
              <a:rPr lang="ru-RU" dirty="0"/>
              <a:t> </a:t>
            </a:r>
            <a:r>
              <a:rPr lang="ru-RU" dirty="0" err="1"/>
              <a:t>последните</a:t>
            </a:r>
            <a:r>
              <a:rPr lang="ru-RU" dirty="0"/>
              <a:t> </a:t>
            </a:r>
            <a:r>
              <a:rPr lang="ru-RU" dirty="0" err="1"/>
              <a:t>години</a:t>
            </a:r>
            <a:r>
              <a:rPr lang="ru-RU" dirty="0"/>
              <a:t>, България </a:t>
            </a:r>
            <a:r>
              <a:rPr lang="ru-RU" dirty="0" err="1"/>
              <a:t>продължава</a:t>
            </a:r>
            <a:r>
              <a:rPr lang="ru-RU" dirty="0"/>
              <a:t> да е </a:t>
            </a:r>
            <a:r>
              <a:rPr lang="ru-RU" dirty="0" err="1"/>
              <a:t>една</a:t>
            </a:r>
            <a:r>
              <a:rPr lang="ru-RU" dirty="0"/>
              <a:t> от </a:t>
            </a:r>
            <a:r>
              <a:rPr lang="ru-RU" dirty="0" err="1"/>
              <a:t>страните</a:t>
            </a:r>
            <a:r>
              <a:rPr lang="ru-RU" dirty="0"/>
              <a:t> в ЕС с най-</a:t>
            </a:r>
            <a:r>
              <a:rPr lang="ru-RU" dirty="0" err="1"/>
              <a:t>ниски</a:t>
            </a:r>
            <a:r>
              <a:rPr lang="ru-RU" dirty="0"/>
              <a:t> доходи. На </a:t>
            </a:r>
            <a:r>
              <a:rPr lang="ru-RU" dirty="0" err="1"/>
              <a:t>какво</a:t>
            </a:r>
            <a:r>
              <a:rPr lang="ru-RU" dirty="0"/>
              <a:t> </a:t>
            </a:r>
            <a:r>
              <a:rPr lang="ru-RU" dirty="0" err="1"/>
              <a:t>основно</a:t>
            </a:r>
            <a:r>
              <a:rPr lang="ru-RU" dirty="0"/>
              <a:t> се </a:t>
            </a:r>
            <a:r>
              <a:rPr lang="ru-RU" dirty="0" err="1"/>
              <a:t>дължи</a:t>
            </a:r>
            <a:r>
              <a:rPr lang="ru-RU" dirty="0"/>
              <a:t> </a:t>
            </a:r>
            <a:r>
              <a:rPr lang="ru-RU" dirty="0" err="1"/>
              <a:t>това</a:t>
            </a:r>
            <a:r>
              <a:rPr lang="ru-RU" dirty="0"/>
              <a:t>?</a:t>
            </a:r>
            <a:endParaRPr lang="bg-BG" i="0" dirty="0"/>
          </a:p>
        </p:txBody>
      </p:sp>
      <p:sp>
        <p:nvSpPr>
          <p:cNvPr id="4" name="Текстово поле 3">
            <a:extLst>
              <a:ext uri="{FF2B5EF4-FFF2-40B4-BE49-F238E27FC236}">
                <a16:creationId xmlns:a16="http://schemas.microsoft.com/office/drawing/2014/main" id="{08F06CC0-5F71-4F9C-8F3D-17DE7411AAC8}"/>
              </a:ext>
            </a:extLst>
          </p:cNvPr>
          <p:cNvSpPr txBox="1"/>
          <p:nvPr/>
        </p:nvSpPr>
        <p:spPr>
          <a:xfrm>
            <a:off x="631371" y="952675"/>
            <a:ext cx="111075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b="1" i="1" dirty="0" err="1">
                <a:solidFill>
                  <a:schemeClr val="accent2"/>
                </a:solidFill>
              </a:rPr>
              <a:t>Въпреки</a:t>
            </a:r>
            <a:r>
              <a:rPr lang="ru-RU" b="1" i="1" dirty="0">
                <a:solidFill>
                  <a:schemeClr val="accent2"/>
                </a:solidFill>
              </a:rPr>
              <a:t> </a:t>
            </a:r>
            <a:r>
              <a:rPr lang="ru-RU" b="1" i="1" dirty="0" err="1">
                <a:solidFill>
                  <a:schemeClr val="accent2"/>
                </a:solidFill>
              </a:rPr>
              <a:t>позитивните</a:t>
            </a:r>
            <a:r>
              <a:rPr lang="ru-RU" b="1" i="1" dirty="0">
                <a:solidFill>
                  <a:schemeClr val="accent2"/>
                </a:solidFill>
              </a:rPr>
              <a:t> тенденции </a:t>
            </a:r>
            <a:r>
              <a:rPr lang="ru-RU" b="1" i="1" dirty="0" err="1">
                <a:solidFill>
                  <a:schemeClr val="accent2"/>
                </a:solidFill>
              </a:rPr>
              <a:t>през</a:t>
            </a:r>
            <a:r>
              <a:rPr lang="ru-RU" b="1" i="1" dirty="0">
                <a:solidFill>
                  <a:schemeClr val="accent2"/>
                </a:solidFill>
              </a:rPr>
              <a:t> </a:t>
            </a:r>
            <a:r>
              <a:rPr lang="ru-RU" b="1" i="1" dirty="0" err="1">
                <a:solidFill>
                  <a:schemeClr val="accent2"/>
                </a:solidFill>
              </a:rPr>
              <a:t>последните</a:t>
            </a:r>
            <a:r>
              <a:rPr lang="ru-RU" b="1" i="1" dirty="0">
                <a:solidFill>
                  <a:schemeClr val="accent2"/>
                </a:solidFill>
              </a:rPr>
              <a:t> </a:t>
            </a:r>
            <a:r>
              <a:rPr lang="ru-RU" b="1" i="1" dirty="0" err="1">
                <a:solidFill>
                  <a:schemeClr val="accent2"/>
                </a:solidFill>
              </a:rPr>
              <a:t>години</a:t>
            </a:r>
            <a:r>
              <a:rPr lang="ru-RU" b="1" i="1" dirty="0">
                <a:solidFill>
                  <a:schemeClr val="accent2"/>
                </a:solidFill>
              </a:rPr>
              <a:t>, България </a:t>
            </a:r>
            <a:r>
              <a:rPr lang="ru-RU" b="1" i="1" dirty="0" err="1">
                <a:solidFill>
                  <a:schemeClr val="accent2"/>
                </a:solidFill>
              </a:rPr>
              <a:t>продължава</a:t>
            </a:r>
            <a:r>
              <a:rPr lang="ru-RU" b="1" i="1" dirty="0">
                <a:solidFill>
                  <a:schemeClr val="accent2"/>
                </a:solidFill>
              </a:rPr>
              <a:t> да е </a:t>
            </a:r>
            <a:r>
              <a:rPr lang="ru-RU" b="1" i="1" dirty="0" err="1">
                <a:solidFill>
                  <a:schemeClr val="accent2"/>
                </a:solidFill>
              </a:rPr>
              <a:t>една</a:t>
            </a:r>
            <a:r>
              <a:rPr lang="ru-RU" b="1" i="1" dirty="0">
                <a:solidFill>
                  <a:schemeClr val="accent2"/>
                </a:solidFill>
              </a:rPr>
              <a:t> от </a:t>
            </a:r>
            <a:r>
              <a:rPr lang="ru-RU" b="1" i="1" dirty="0" err="1">
                <a:solidFill>
                  <a:schemeClr val="accent2"/>
                </a:solidFill>
              </a:rPr>
              <a:t>страните</a:t>
            </a:r>
            <a:r>
              <a:rPr lang="ru-RU" b="1" i="1" dirty="0">
                <a:solidFill>
                  <a:schemeClr val="accent2"/>
                </a:solidFill>
              </a:rPr>
              <a:t> в ЕС </a:t>
            </a:r>
          </a:p>
          <a:p>
            <a:pPr algn="ctr"/>
            <a:r>
              <a:rPr lang="ru-RU" b="1" i="1" dirty="0">
                <a:solidFill>
                  <a:schemeClr val="accent2"/>
                </a:solidFill>
              </a:rPr>
              <a:t>с най-</a:t>
            </a:r>
            <a:r>
              <a:rPr lang="ru-RU" b="1" i="1" dirty="0" err="1">
                <a:solidFill>
                  <a:schemeClr val="accent2"/>
                </a:solidFill>
              </a:rPr>
              <a:t>ниски</a:t>
            </a:r>
            <a:r>
              <a:rPr lang="ru-RU" b="1" i="1" dirty="0">
                <a:solidFill>
                  <a:schemeClr val="accent2"/>
                </a:solidFill>
              </a:rPr>
              <a:t> доходи. На </a:t>
            </a:r>
            <a:r>
              <a:rPr lang="ru-RU" b="1" i="1" dirty="0" err="1">
                <a:solidFill>
                  <a:schemeClr val="accent2"/>
                </a:solidFill>
              </a:rPr>
              <a:t>какво</a:t>
            </a:r>
            <a:r>
              <a:rPr lang="ru-RU" b="1" i="1" dirty="0">
                <a:solidFill>
                  <a:schemeClr val="accent2"/>
                </a:solidFill>
              </a:rPr>
              <a:t> </a:t>
            </a:r>
            <a:r>
              <a:rPr lang="ru-RU" b="1" i="1" dirty="0" err="1">
                <a:solidFill>
                  <a:schemeClr val="accent2"/>
                </a:solidFill>
              </a:rPr>
              <a:t>основно</a:t>
            </a:r>
            <a:r>
              <a:rPr lang="ru-RU" b="1" i="1" dirty="0">
                <a:solidFill>
                  <a:schemeClr val="accent2"/>
                </a:solidFill>
              </a:rPr>
              <a:t> се </a:t>
            </a:r>
            <a:r>
              <a:rPr lang="ru-RU" b="1" i="1" dirty="0" err="1">
                <a:solidFill>
                  <a:schemeClr val="accent2"/>
                </a:solidFill>
              </a:rPr>
              <a:t>дължи</a:t>
            </a:r>
            <a:r>
              <a:rPr lang="ru-RU" b="1" i="1" dirty="0">
                <a:solidFill>
                  <a:schemeClr val="accent2"/>
                </a:solidFill>
              </a:rPr>
              <a:t> </a:t>
            </a:r>
            <a:r>
              <a:rPr lang="ru-RU" b="1" i="1" dirty="0" err="1">
                <a:solidFill>
                  <a:schemeClr val="accent2"/>
                </a:solidFill>
              </a:rPr>
              <a:t>това</a:t>
            </a:r>
            <a:r>
              <a:rPr lang="ru-RU" b="1" i="1" dirty="0">
                <a:solidFill>
                  <a:schemeClr val="accent2"/>
                </a:solidFill>
              </a:rPr>
              <a:t>?</a:t>
            </a:r>
            <a:br>
              <a:rPr lang="bg-BG" b="1" i="1" dirty="0">
                <a:solidFill>
                  <a:schemeClr val="accent2"/>
                </a:solidFill>
              </a:rPr>
            </a:br>
            <a:endParaRPr lang="bg-BG"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69817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B7CC6F-1B8F-E848-E328-A72F0C29C3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3737F8C9-7B40-0B41-E984-F2B0F40623C0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AABBF072-69E4-091D-1952-BDBC61468754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8B735E22-8C03-2165-55E6-BA18E2D5F3B6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8" name="Group 1032">
              <a:extLst>
                <a:ext uri="{FF2B5EF4-FFF2-40B4-BE49-F238E27FC236}">
                  <a16:creationId xmlns:a16="http://schemas.microsoft.com/office/drawing/2014/main" id="{DE8F6D6B-C95C-C17E-905D-7196F41A2943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6" name="Freeform 1033">
                <a:extLst>
                  <a:ext uri="{FF2B5EF4-FFF2-40B4-BE49-F238E27FC236}">
                    <a16:creationId xmlns:a16="http://schemas.microsoft.com/office/drawing/2014/main" id="{C9BB0BC8-E6BE-0A3D-EA37-54F55DCF4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034">
                <a:extLst>
                  <a:ext uri="{FF2B5EF4-FFF2-40B4-BE49-F238E27FC236}">
                    <a16:creationId xmlns:a16="http://schemas.microsoft.com/office/drawing/2014/main" id="{65986D57-5B25-EBF5-24F6-1DAE2F5B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9" name="Freeform 1035">
              <a:extLst>
                <a:ext uri="{FF2B5EF4-FFF2-40B4-BE49-F238E27FC236}">
                  <a16:creationId xmlns:a16="http://schemas.microsoft.com/office/drawing/2014/main" id="{EC40A962-DC44-C1B5-884A-CC68A0D97709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0" name="Freeform 1037">
              <a:extLst>
                <a:ext uri="{FF2B5EF4-FFF2-40B4-BE49-F238E27FC236}">
                  <a16:creationId xmlns:a16="http://schemas.microsoft.com/office/drawing/2014/main" id="{6545DA12-3D56-EA43-0E91-D708092707B4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1" name="Freeform 1039">
              <a:extLst>
                <a:ext uri="{FF2B5EF4-FFF2-40B4-BE49-F238E27FC236}">
                  <a16:creationId xmlns:a16="http://schemas.microsoft.com/office/drawing/2014/main" id="{4B449FDB-2768-0FB5-539D-590B765F0660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40">
              <a:extLst>
                <a:ext uri="{FF2B5EF4-FFF2-40B4-BE49-F238E27FC236}">
                  <a16:creationId xmlns:a16="http://schemas.microsoft.com/office/drawing/2014/main" id="{D35C4C8F-7BB6-2AD2-C91E-531626A2D11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41">
              <a:extLst>
                <a:ext uri="{FF2B5EF4-FFF2-40B4-BE49-F238E27FC236}">
                  <a16:creationId xmlns:a16="http://schemas.microsoft.com/office/drawing/2014/main" id="{7D957C65-89E2-3A25-6E32-168AF2193251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2">
              <a:extLst>
                <a:ext uri="{FF2B5EF4-FFF2-40B4-BE49-F238E27FC236}">
                  <a16:creationId xmlns:a16="http://schemas.microsoft.com/office/drawing/2014/main" id="{D2FA301C-2ACF-9851-93A4-344EE3687DBA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3">
              <a:extLst>
                <a:ext uri="{FF2B5EF4-FFF2-40B4-BE49-F238E27FC236}">
                  <a16:creationId xmlns:a16="http://schemas.microsoft.com/office/drawing/2014/main" id="{0AFD944B-50CB-1AAE-64D1-9F134F36DD6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4">
              <a:extLst>
                <a:ext uri="{FF2B5EF4-FFF2-40B4-BE49-F238E27FC236}">
                  <a16:creationId xmlns:a16="http://schemas.microsoft.com/office/drawing/2014/main" id="{1E36177B-1DA9-2AD6-C9CA-3D44B510E95F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5">
              <a:extLst>
                <a:ext uri="{FF2B5EF4-FFF2-40B4-BE49-F238E27FC236}">
                  <a16:creationId xmlns:a16="http://schemas.microsoft.com/office/drawing/2014/main" id="{E994428A-F519-5BB7-C473-C4A2ACBBA1A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6">
              <a:extLst>
                <a:ext uri="{FF2B5EF4-FFF2-40B4-BE49-F238E27FC236}">
                  <a16:creationId xmlns:a16="http://schemas.microsoft.com/office/drawing/2014/main" id="{207838F3-7879-2812-C307-B5302331F43B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7">
              <a:extLst>
                <a:ext uri="{FF2B5EF4-FFF2-40B4-BE49-F238E27FC236}">
                  <a16:creationId xmlns:a16="http://schemas.microsoft.com/office/drawing/2014/main" id="{9DAED9D6-9CA5-B175-6785-6005895B00D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8">
              <a:extLst>
                <a:ext uri="{FF2B5EF4-FFF2-40B4-BE49-F238E27FC236}">
                  <a16:creationId xmlns:a16="http://schemas.microsoft.com/office/drawing/2014/main" id="{69DA54E4-AE6B-7998-5A30-F2ED25D1846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9">
              <a:extLst>
                <a:ext uri="{FF2B5EF4-FFF2-40B4-BE49-F238E27FC236}">
                  <a16:creationId xmlns:a16="http://schemas.microsoft.com/office/drawing/2014/main" id="{7A443D88-7824-4E92-AECF-AC8A6DCC19E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50">
              <a:extLst>
                <a:ext uri="{FF2B5EF4-FFF2-40B4-BE49-F238E27FC236}">
                  <a16:creationId xmlns:a16="http://schemas.microsoft.com/office/drawing/2014/main" id="{9D12CC5E-5D6D-B728-2859-8B66F257092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51">
              <a:extLst>
                <a:ext uri="{FF2B5EF4-FFF2-40B4-BE49-F238E27FC236}">
                  <a16:creationId xmlns:a16="http://schemas.microsoft.com/office/drawing/2014/main" id="{DEEF2DF8-8BBD-0C03-8551-3247A23C751B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3">
              <a:extLst>
                <a:ext uri="{FF2B5EF4-FFF2-40B4-BE49-F238E27FC236}">
                  <a16:creationId xmlns:a16="http://schemas.microsoft.com/office/drawing/2014/main" id="{69C5ACA7-7AC3-97DB-D13F-8181D5B1F5EE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5">
              <a:extLst>
                <a:ext uri="{FF2B5EF4-FFF2-40B4-BE49-F238E27FC236}">
                  <a16:creationId xmlns:a16="http://schemas.microsoft.com/office/drawing/2014/main" id="{8F1606B8-ED97-9859-4A7C-6FB698B7225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7">
              <a:extLst>
                <a:ext uri="{FF2B5EF4-FFF2-40B4-BE49-F238E27FC236}">
                  <a16:creationId xmlns:a16="http://schemas.microsoft.com/office/drawing/2014/main" id="{A3CACE01-EE70-961E-E1F6-6D5DA1DCC7D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61">
              <a:extLst>
                <a:ext uri="{FF2B5EF4-FFF2-40B4-BE49-F238E27FC236}">
                  <a16:creationId xmlns:a16="http://schemas.microsoft.com/office/drawing/2014/main" id="{A9C13703-B46A-A0D8-A098-2389CE35F127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62">
              <a:extLst>
                <a:ext uri="{FF2B5EF4-FFF2-40B4-BE49-F238E27FC236}">
                  <a16:creationId xmlns:a16="http://schemas.microsoft.com/office/drawing/2014/main" id="{0842B483-0A43-E36B-EA8A-BE73F962CD71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3">
              <a:extLst>
                <a:ext uri="{FF2B5EF4-FFF2-40B4-BE49-F238E27FC236}">
                  <a16:creationId xmlns:a16="http://schemas.microsoft.com/office/drawing/2014/main" id="{7A466EC5-D5B3-E61D-3F65-D394077AAF59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4">
              <a:extLst>
                <a:ext uri="{FF2B5EF4-FFF2-40B4-BE49-F238E27FC236}">
                  <a16:creationId xmlns:a16="http://schemas.microsoft.com/office/drawing/2014/main" id="{3AFE3450-589F-D013-B020-F18E0AF21DC0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5">
              <a:extLst>
                <a:ext uri="{FF2B5EF4-FFF2-40B4-BE49-F238E27FC236}">
                  <a16:creationId xmlns:a16="http://schemas.microsoft.com/office/drawing/2014/main" id="{CA6EA730-DB2F-53E6-5FA3-751A0A10CB2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6">
              <a:extLst>
                <a:ext uri="{FF2B5EF4-FFF2-40B4-BE49-F238E27FC236}">
                  <a16:creationId xmlns:a16="http://schemas.microsoft.com/office/drawing/2014/main" id="{848DB23E-C64D-5F8C-8508-07AD375DAEB8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7">
              <a:extLst>
                <a:ext uri="{FF2B5EF4-FFF2-40B4-BE49-F238E27FC236}">
                  <a16:creationId xmlns:a16="http://schemas.microsoft.com/office/drawing/2014/main" id="{E0A80BF9-2063-87FE-D507-2F9CC866237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9">
              <a:extLst>
                <a:ext uri="{FF2B5EF4-FFF2-40B4-BE49-F238E27FC236}">
                  <a16:creationId xmlns:a16="http://schemas.microsoft.com/office/drawing/2014/main" id="{2685CFCA-5F54-B863-F366-392771FED17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70">
              <a:extLst>
                <a:ext uri="{FF2B5EF4-FFF2-40B4-BE49-F238E27FC236}">
                  <a16:creationId xmlns:a16="http://schemas.microsoft.com/office/drawing/2014/main" id="{937E39DD-603C-689E-2C35-25CEF907479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71">
              <a:extLst>
                <a:ext uri="{FF2B5EF4-FFF2-40B4-BE49-F238E27FC236}">
                  <a16:creationId xmlns:a16="http://schemas.microsoft.com/office/drawing/2014/main" id="{A1DFE440-0E6E-5DD0-71A9-94EF151FFEF7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3">
              <a:extLst>
                <a:ext uri="{FF2B5EF4-FFF2-40B4-BE49-F238E27FC236}">
                  <a16:creationId xmlns:a16="http://schemas.microsoft.com/office/drawing/2014/main" id="{335187A7-5B38-17BA-295F-9345A1AFE6C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4">
              <a:extLst>
                <a:ext uri="{FF2B5EF4-FFF2-40B4-BE49-F238E27FC236}">
                  <a16:creationId xmlns:a16="http://schemas.microsoft.com/office/drawing/2014/main" id="{856C9466-3B15-8B02-BA97-703920A6D976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6">
              <a:extLst>
                <a:ext uri="{FF2B5EF4-FFF2-40B4-BE49-F238E27FC236}">
                  <a16:creationId xmlns:a16="http://schemas.microsoft.com/office/drawing/2014/main" id="{59E7217A-87E9-A78A-B0DF-36742276B47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7">
              <a:extLst>
                <a:ext uri="{FF2B5EF4-FFF2-40B4-BE49-F238E27FC236}">
                  <a16:creationId xmlns:a16="http://schemas.microsoft.com/office/drawing/2014/main" id="{3F10CEFA-028B-969A-C1B9-724D2ED6CF1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8">
              <a:extLst>
                <a:ext uri="{FF2B5EF4-FFF2-40B4-BE49-F238E27FC236}">
                  <a16:creationId xmlns:a16="http://schemas.microsoft.com/office/drawing/2014/main" id="{BF050B70-D4B8-0CCB-ACF4-F53944F302C1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80">
              <a:extLst>
                <a:ext uri="{FF2B5EF4-FFF2-40B4-BE49-F238E27FC236}">
                  <a16:creationId xmlns:a16="http://schemas.microsoft.com/office/drawing/2014/main" id="{DDC20020-AE56-6B31-5FE3-4FE6896C2D27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82">
              <a:extLst>
                <a:ext uri="{FF2B5EF4-FFF2-40B4-BE49-F238E27FC236}">
                  <a16:creationId xmlns:a16="http://schemas.microsoft.com/office/drawing/2014/main" id="{D583064F-2873-2A50-61A1-EA04A7594678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4">
              <a:extLst>
                <a:ext uri="{FF2B5EF4-FFF2-40B4-BE49-F238E27FC236}">
                  <a16:creationId xmlns:a16="http://schemas.microsoft.com/office/drawing/2014/main" id="{E5CDA621-C0AB-AA5E-5AB9-29872A19E30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5">
              <a:extLst>
                <a:ext uri="{FF2B5EF4-FFF2-40B4-BE49-F238E27FC236}">
                  <a16:creationId xmlns:a16="http://schemas.microsoft.com/office/drawing/2014/main" id="{90CD1D1E-A09B-C9B8-E28D-2B4C9453109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6">
              <a:extLst>
                <a:ext uri="{FF2B5EF4-FFF2-40B4-BE49-F238E27FC236}">
                  <a16:creationId xmlns:a16="http://schemas.microsoft.com/office/drawing/2014/main" id="{5DB2853D-E50A-8F8B-3447-A227E07D65C7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7">
              <a:extLst>
                <a:ext uri="{FF2B5EF4-FFF2-40B4-BE49-F238E27FC236}">
                  <a16:creationId xmlns:a16="http://schemas.microsoft.com/office/drawing/2014/main" id="{CA35954E-8932-5B0D-01E4-6E63AD94E0E6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8">
              <a:extLst>
                <a:ext uri="{FF2B5EF4-FFF2-40B4-BE49-F238E27FC236}">
                  <a16:creationId xmlns:a16="http://schemas.microsoft.com/office/drawing/2014/main" id="{E209090E-245D-D3DA-2DA1-678A88901A5D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9">
              <a:extLst>
                <a:ext uri="{FF2B5EF4-FFF2-40B4-BE49-F238E27FC236}">
                  <a16:creationId xmlns:a16="http://schemas.microsoft.com/office/drawing/2014/main" id="{3C9AEFDC-86B2-E2E1-86FF-9B1EEBB0CA78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91">
              <a:extLst>
                <a:ext uri="{FF2B5EF4-FFF2-40B4-BE49-F238E27FC236}">
                  <a16:creationId xmlns:a16="http://schemas.microsoft.com/office/drawing/2014/main" id="{FC4899FF-7C0F-80CD-AAA1-3D434C8985E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93">
              <a:extLst>
                <a:ext uri="{FF2B5EF4-FFF2-40B4-BE49-F238E27FC236}">
                  <a16:creationId xmlns:a16="http://schemas.microsoft.com/office/drawing/2014/main" id="{138BB613-CE6C-4160-B916-D1B5C3B6CF2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4">
              <a:extLst>
                <a:ext uri="{FF2B5EF4-FFF2-40B4-BE49-F238E27FC236}">
                  <a16:creationId xmlns:a16="http://schemas.microsoft.com/office/drawing/2014/main" id="{B67088D9-327F-F109-9197-9E0AE03AC89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6">
              <a:extLst>
                <a:ext uri="{FF2B5EF4-FFF2-40B4-BE49-F238E27FC236}">
                  <a16:creationId xmlns:a16="http://schemas.microsoft.com/office/drawing/2014/main" id="{D625016A-9FBA-AC3D-B72E-CEA1366B3E2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7">
              <a:extLst>
                <a:ext uri="{FF2B5EF4-FFF2-40B4-BE49-F238E27FC236}">
                  <a16:creationId xmlns:a16="http://schemas.microsoft.com/office/drawing/2014/main" id="{179A677F-5D6E-08E7-F816-0FD2428814AB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9">
              <a:extLst>
                <a:ext uri="{FF2B5EF4-FFF2-40B4-BE49-F238E27FC236}">
                  <a16:creationId xmlns:a16="http://schemas.microsoft.com/office/drawing/2014/main" id="{3A8F6AFC-C63D-91D1-3CC7-F1B8086D0E6B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101">
              <a:extLst>
                <a:ext uri="{FF2B5EF4-FFF2-40B4-BE49-F238E27FC236}">
                  <a16:creationId xmlns:a16="http://schemas.microsoft.com/office/drawing/2014/main" id="{3404C827-A652-AD39-F556-118BF1587A14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103">
              <a:extLst>
                <a:ext uri="{FF2B5EF4-FFF2-40B4-BE49-F238E27FC236}">
                  <a16:creationId xmlns:a16="http://schemas.microsoft.com/office/drawing/2014/main" id="{56057678-74A8-6DDE-42FA-0E90423093C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7">
              <a:extLst>
                <a:ext uri="{FF2B5EF4-FFF2-40B4-BE49-F238E27FC236}">
                  <a16:creationId xmlns:a16="http://schemas.microsoft.com/office/drawing/2014/main" id="{85C3C416-5B33-DE5A-A66D-4552FE5992F9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9">
              <a:extLst>
                <a:ext uri="{FF2B5EF4-FFF2-40B4-BE49-F238E27FC236}">
                  <a16:creationId xmlns:a16="http://schemas.microsoft.com/office/drawing/2014/main" id="{1ACBE89A-84D4-A9BB-B99D-2E54AD16D11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10">
              <a:extLst>
                <a:ext uri="{FF2B5EF4-FFF2-40B4-BE49-F238E27FC236}">
                  <a16:creationId xmlns:a16="http://schemas.microsoft.com/office/drawing/2014/main" id="{52ED72A7-67EE-C79E-4B57-0C4EE3748CB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11">
              <a:extLst>
                <a:ext uri="{FF2B5EF4-FFF2-40B4-BE49-F238E27FC236}">
                  <a16:creationId xmlns:a16="http://schemas.microsoft.com/office/drawing/2014/main" id="{2CD3ECCF-12B4-C733-F4E0-1E9A823448F8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2">
              <a:extLst>
                <a:ext uri="{FF2B5EF4-FFF2-40B4-BE49-F238E27FC236}">
                  <a16:creationId xmlns:a16="http://schemas.microsoft.com/office/drawing/2014/main" id="{C774E2EF-C03B-9080-F637-3A1A7A191F78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3">
              <a:extLst>
                <a:ext uri="{FF2B5EF4-FFF2-40B4-BE49-F238E27FC236}">
                  <a16:creationId xmlns:a16="http://schemas.microsoft.com/office/drawing/2014/main" id="{1E07FD53-2903-9E5D-5885-8061EBB626E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4">
              <a:extLst>
                <a:ext uri="{FF2B5EF4-FFF2-40B4-BE49-F238E27FC236}">
                  <a16:creationId xmlns:a16="http://schemas.microsoft.com/office/drawing/2014/main" id="{E07D3F40-7823-1723-9D66-CF090DD1554B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6">
              <a:extLst>
                <a:ext uri="{FF2B5EF4-FFF2-40B4-BE49-F238E27FC236}">
                  <a16:creationId xmlns:a16="http://schemas.microsoft.com/office/drawing/2014/main" id="{B8FBBF37-02C6-E874-38BF-6248F097C349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8">
              <a:extLst>
                <a:ext uri="{FF2B5EF4-FFF2-40B4-BE49-F238E27FC236}">
                  <a16:creationId xmlns:a16="http://schemas.microsoft.com/office/drawing/2014/main" id="{54C1BE93-107B-F30C-3D44-C42509875F0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20">
              <a:extLst>
                <a:ext uri="{FF2B5EF4-FFF2-40B4-BE49-F238E27FC236}">
                  <a16:creationId xmlns:a16="http://schemas.microsoft.com/office/drawing/2014/main" id="{90687391-6FAD-B8E2-08B1-F766C32474E9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22">
              <a:extLst>
                <a:ext uri="{FF2B5EF4-FFF2-40B4-BE49-F238E27FC236}">
                  <a16:creationId xmlns:a16="http://schemas.microsoft.com/office/drawing/2014/main" id="{F203719A-DCD2-522C-E533-FF47149A4D92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3">
              <a:extLst>
                <a:ext uri="{FF2B5EF4-FFF2-40B4-BE49-F238E27FC236}">
                  <a16:creationId xmlns:a16="http://schemas.microsoft.com/office/drawing/2014/main" id="{A794D902-51F5-BCE7-98C3-E982455CFC3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6">
              <a:extLst>
                <a:ext uri="{FF2B5EF4-FFF2-40B4-BE49-F238E27FC236}">
                  <a16:creationId xmlns:a16="http://schemas.microsoft.com/office/drawing/2014/main" id="{D91EE102-D36F-0B51-965F-702E8C70B78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1" name="Group 1127">
              <a:extLst>
                <a:ext uri="{FF2B5EF4-FFF2-40B4-BE49-F238E27FC236}">
                  <a16:creationId xmlns:a16="http://schemas.microsoft.com/office/drawing/2014/main" id="{C85CCE4E-A0DC-C8A4-D5C8-A7420F945E8B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4" name="Freeform 1128">
                <a:extLst>
                  <a:ext uri="{FF2B5EF4-FFF2-40B4-BE49-F238E27FC236}">
                    <a16:creationId xmlns:a16="http://schemas.microsoft.com/office/drawing/2014/main" id="{FAE49821-1A11-8868-D668-8B39B432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5" name="Freeform 1129">
                <a:extLst>
                  <a:ext uri="{FF2B5EF4-FFF2-40B4-BE49-F238E27FC236}">
                    <a16:creationId xmlns:a16="http://schemas.microsoft.com/office/drawing/2014/main" id="{36B4E940-0E62-434F-436D-A509F3FDB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2" name="Freeform 1130">
              <a:extLst>
                <a:ext uri="{FF2B5EF4-FFF2-40B4-BE49-F238E27FC236}">
                  <a16:creationId xmlns:a16="http://schemas.microsoft.com/office/drawing/2014/main" id="{B8C747A3-05B2-927E-E8B7-9011F0454491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3" name="Freeform 1131">
              <a:extLst>
                <a:ext uri="{FF2B5EF4-FFF2-40B4-BE49-F238E27FC236}">
                  <a16:creationId xmlns:a16="http://schemas.microsoft.com/office/drawing/2014/main" id="{2E1A317B-1267-41CD-7F4D-76998D6A1CAC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4" name="Freeform 1132">
              <a:extLst>
                <a:ext uri="{FF2B5EF4-FFF2-40B4-BE49-F238E27FC236}">
                  <a16:creationId xmlns:a16="http://schemas.microsoft.com/office/drawing/2014/main" id="{A5A6DE88-D0F3-8B13-FAB1-51CADD597FC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3">
              <a:extLst>
                <a:ext uri="{FF2B5EF4-FFF2-40B4-BE49-F238E27FC236}">
                  <a16:creationId xmlns:a16="http://schemas.microsoft.com/office/drawing/2014/main" id="{585382C1-C27F-1110-24CC-20A34534BC57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4">
              <a:extLst>
                <a:ext uri="{FF2B5EF4-FFF2-40B4-BE49-F238E27FC236}">
                  <a16:creationId xmlns:a16="http://schemas.microsoft.com/office/drawing/2014/main" id="{E767889D-8DFE-DE79-44AC-125086CDD5EA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5">
              <a:extLst>
                <a:ext uri="{FF2B5EF4-FFF2-40B4-BE49-F238E27FC236}">
                  <a16:creationId xmlns:a16="http://schemas.microsoft.com/office/drawing/2014/main" id="{02E3D8F5-86D8-FD27-812D-976F35E9700E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6">
              <a:extLst>
                <a:ext uri="{FF2B5EF4-FFF2-40B4-BE49-F238E27FC236}">
                  <a16:creationId xmlns:a16="http://schemas.microsoft.com/office/drawing/2014/main" id="{85B8908F-F351-D293-D6DD-15970E22F04B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7">
              <a:extLst>
                <a:ext uri="{FF2B5EF4-FFF2-40B4-BE49-F238E27FC236}">
                  <a16:creationId xmlns:a16="http://schemas.microsoft.com/office/drawing/2014/main" id="{D8D95ACE-62E7-E5E4-7F74-5D7862461254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8">
              <a:extLst>
                <a:ext uri="{FF2B5EF4-FFF2-40B4-BE49-F238E27FC236}">
                  <a16:creationId xmlns:a16="http://schemas.microsoft.com/office/drawing/2014/main" id="{0F1C3439-1347-F49E-BD27-D8B18065CA4A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9">
              <a:extLst>
                <a:ext uri="{FF2B5EF4-FFF2-40B4-BE49-F238E27FC236}">
                  <a16:creationId xmlns:a16="http://schemas.microsoft.com/office/drawing/2014/main" id="{2A319886-8DC1-A881-60B4-97741800EF9D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40">
              <a:extLst>
                <a:ext uri="{FF2B5EF4-FFF2-40B4-BE49-F238E27FC236}">
                  <a16:creationId xmlns:a16="http://schemas.microsoft.com/office/drawing/2014/main" id="{8F55B174-ABE4-088C-69F8-40262763C7E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3" name="Freeform 1146">
              <a:extLst>
                <a:ext uri="{FF2B5EF4-FFF2-40B4-BE49-F238E27FC236}">
                  <a16:creationId xmlns:a16="http://schemas.microsoft.com/office/drawing/2014/main" id="{48BBF382-BD7B-1F78-5E44-5BFCD97BCC1D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ECB5339-8F8A-37D0-63D2-391B31757C32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dirty="0"/>
              <a:t>Устойчиво висока самооценка за информираността на бизнеса за въвеждане на еврото(%)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53A68F-A455-9907-7633-CA9965D032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24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5426673-E550-9EA2-5951-87E46A1A537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До каква степен се чувствате информирани за начина на въвеждане на еврото в България?</a:t>
            </a:r>
          </a:p>
        </p:txBody>
      </p:sp>
      <p:graphicFrame>
        <p:nvGraphicFramePr>
          <p:cNvPr id="100" name="Контейнер за диаграма 99">
            <a:extLst>
              <a:ext uri="{FF2B5EF4-FFF2-40B4-BE49-F238E27FC236}">
                <a16:creationId xmlns:a16="http://schemas.microsoft.com/office/drawing/2014/main" id="{160D4C5F-42DF-FEB8-483F-6266A3D0DFE9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75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101" name="Дясна фигурна скоба 100">
            <a:extLst>
              <a:ext uri="{FF2B5EF4-FFF2-40B4-BE49-F238E27FC236}">
                <a16:creationId xmlns:a16="http://schemas.microsoft.com/office/drawing/2014/main" id="{E5622955-F7E4-4935-6BAE-1C371D7B9C46}"/>
              </a:ext>
            </a:extLst>
          </p:cNvPr>
          <p:cNvSpPr/>
          <p:nvPr/>
        </p:nvSpPr>
        <p:spPr>
          <a:xfrm rot="16200000">
            <a:off x="5354572" y="-2446053"/>
            <a:ext cx="293742" cy="8226673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7" name="Текстово поле 106">
            <a:extLst>
              <a:ext uri="{FF2B5EF4-FFF2-40B4-BE49-F238E27FC236}">
                <a16:creationId xmlns:a16="http://schemas.microsoft.com/office/drawing/2014/main" id="{32596D1E-773B-1F49-1C1D-D84E13A2F2EF}"/>
              </a:ext>
            </a:extLst>
          </p:cNvPr>
          <p:cNvSpPr txBox="1"/>
          <p:nvPr/>
        </p:nvSpPr>
        <p:spPr>
          <a:xfrm>
            <a:off x="4996665" y="119431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82.6</a:t>
            </a:r>
            <a:endParaRPr lang="bg-BG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8" name="Дясна фигурна скоба 107">
            <a:extLst>
              <a:ext uri="{FF2B5EF4-FFF2-40B4-BE49-F238E27FC236}">
                <a16:creationId xmlns:a16="http://schemas.microsoft.com/office/drawing/2014/main" id="{CE206871-222D-34A7-B44C-2241035E604A}"/>
              </a:ext>
            </a:extLst>
          </p:cNvPr>
          <p:cNvSpPr/>
          <p:nvPr/>
        </p:nvSpPr>
        <p:spPr>
          <a:xfrm rot="16200000">
            <a:off x="10282721" y="836789"/>
            <a:ext cx="293742" cy="1629624"/>
          </a:xfrm>
          <a:prstGeom prst="rightBrace">
            <a:avLst>
              <a:gd name="adj1" fmla="val 76282"/>
              <a:gd name="adj2" fmla="val 47428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109" name="Текстово поле 108">
            <a:extLst>
              <a:ext uri="{FF2B5EF4-FFF2-40B4-BE49-F238E27FC236}">
                <a16:creationId xmlns:a16="http://schemas.microsoft.com/office/drawing/2014/main" id="{1383C366-7437-94BD-A997-15CA94A94A62}"/>
              </a:ext>
            </a:extLst>
          </p:cNvPr>
          <p:cNvSpPr txBox="1"/>
          <p:nvPr/>
        </p:nvSpPr>
        <p:spPr>
          <a:xfrm>
            <a:off x="10174554" y="112754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16.2</a:t>
            </a:r>
          </a:p>
        </p:txBody>
      </p:sp>
    </p:spTree>
    <p:extLst>
      <p:ext uri="{BB962C8B-B14F-4D97-AF65-F5344CB8AC3E}">
        <p14:creationId xmlns:p14="http://schemas.microsoft.com/office/powerpoint/2010/main" val="17069933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FA9A9C-6154-22D6-3182-9F29545F5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51EFDF-9FA3-0108-1B29-A9CAA79B159F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bg-BG" sz="2400" dirty="0"/>
              <a:t>Ръст на запознатостта с конкретни аспекти от въвеждането на еврото. Всеки пети обаче има погрешна представа за отделни срокове.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48928A4-0B74-4E42-B560-45CC86E53D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25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43ADE9F-BDE7-106E-57B8-2193297D91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67139" y="6339840"/>
            <a:ext cx="9559634" cy="493287"/>
          </a:xfrm>
        </p:spPr>
        <p:txBody>
          <a:bodyPr/>
          <a:lstStyle/>
          <a:p>
            <a:r>
              <a:rPr lang="bg-BG" noProof="0" dirty="0"/>
              <a:t>Колко време ще е в сила двойно обращение на лев и евро едновременно? Колко време ще можете да обменяте безплатно, без такси и комисионни, левове в евро в банките (пощенските клонове, където няма банкови клонове)?</a:t>
            </a:r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C8FB979C-3413-72A8-8CD3-AC466A2926ED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5292757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Placeholder 9">
            <a:extLst>
              <a:ext uri="{FF2B5EF4-FFF2-40B4-BE49-F238E27FC236}">
                <a16:creationId xmlns:a16="http://schemas.microsoft.com/office/drawing/2014/main" id="{2EF8EC61-1126-29EF-E380-43DD92E0B2D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259431"/>
              </p:ext>
            </p:extLst>
          </p:nvPr>
        </p:nvGraphicFramePr>
        <p:xfrm>
          <a:off x="6000708" y="1099458"/>
          <a:ext cx="5292757" cy="5121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62794188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E14E3-FE7F-02A6-F1A2-EB57BFE7A5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38">
            <a:extLst>
              <a:ext uri="{FF2B5EF4-FFF2-40B4-BE49-F238E27FC236}">
                <a16:creationId xmlns:a16="http://schemas.microsoft.com/office/drawing/2014/main" id="{19A311FE-BBD0-703B-D18B-2836209ABEA3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118465" y="2163829"/>
            <a:ext cx="1628491" cy="1944000"/>
          </a:xfrm>
          <a:prstGeom prst="rect">
            <a:avLst/>
          </a:prstGeom>
        </p:spPr>
      </p:pic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3E549C70-CBCE-EB1B-0A47-C7583E2C628F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E952AE7D-3AF1-48BE-11CA-7A1619A662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err="1"/>
              <a:t>Недостатъчно</a:t>
            </a:r>
            <a:r>
              <a:rPr lang="ru-RU" dirty="0"/>
              <a:t> </a:t>
            </a:r>
            <a:r>
              <a:rPr lang="ru-RU" dirty="0" err="1"/>
              <a:t>предлагане</a:t>
            </a:r>
            <a:r>
              <a:rPr lang="ru-RU" dirty="0"/>
              <a:t> и </a:t>
            </a:r>
            <a:r>
              <a:rPr lang="ru-RU" dirty="0" err="1"/>
              <a:t>изчерпани</a:t>
            </a:r>
            <a:r>
              <a:rPr lang="ru-RU" dirty="0"/>
              <a:t> количества </a:t>
            </a:r>
            <a:br>
              <a:rPr lang="ru-RU" dirty="0"/>
            </a:br>
            <a:r>
              <a:rPr lang="ru-RU" dirty="0"/>
              <a:t>при </a:t>
            </a:r>
            <a:r>
              <a:rPr lang="ru-RU" dirty="0" err="1"/>
              <a:t>закупуване</a:t>
            </a:r>
            <a:r>
              <a:rPr lang="ru-RU" dirty="0"/>
              <a:t> на </a:t>
            </a:r>
            <a:r>
              <a:rPr lang="ru-RU" dirty="0" err="1"/>
              <a:t>стартови</a:t>
            </a:r>
            <a:r>
              <a:rPr lang="ru-RU" dirty="0"/>
              <a:t> </a:t>
            </a:r>
            <a:r>
              <a:rPr lang="ru-RU" dirty="0" err="1"/>
              <a:t>пакети</a:t>
            </a:r>
            <a:r>
              <a:rPr lang="ru-RU" dirty="0"/>
              <a:t> в евро </a:t>
            </a: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449CA1-408C-48BB-B241-9566BF945BF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26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455AE5B-EB12-DB76-1285-3F1BD455C00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Закупила ли е вашата фирма стартови пакети в евро (банкноти и монети)</a:t>
            </a:r>
            <a:r>
              <a:rPr lang="en-US" dirty="0"/>
              <a:t>?</a:t>
            </a:r>
            <a:r>
              <a:rPr lang="bg-BG" dirty="0"/>
              <a:t>  </a:t>
            </a:r>
            <a:endParaRPr lang="bg-BG" i="0" dirty="0"/>
          </a:p>
        </p:txBody>
      </p:sp>
      <p:graphicFrame>
        <p:nvGraphicFramePr>
          <p:cNvPr id="31" name="Table 7">
            <a:extLst>
              <a:ext uri="{FF2B5EF4-FFF2-40B4-BE49-F238E27FC236}">
                <a16:creationId xmlns:a16="http://schemas.microsoft.com/office/drawing/2014/main" id="{7F947D46-C7E7-05D6-90D8-323072EF0B8A}"/>
              </a:ext>
            </a:extLst>
          </p:cNvPr>
          <p:cNvGraphicFramePr>
            <a:graphicFrameLocks noGrp="1"/>
          </p:cNvGraphicFramePr>
          <p:nvPr/>
        </p:nvGraphicFramePr>
        <p:xfrm>
          <a:off x="639650" y="5451368"/>
          <a:ext cx="10903905" cy="40576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0781">
                  <a:extLst>
                    <a:ext uri="{9D8B030D-6E8A-4147-A177-3AD203B41FA5}">
                      <a16:colId xmlns:a16="http://schemas.microsoft.com/office/drawing/2014/main" val="4199353474"/>
                    </a:ext>
                  </a:extLst>
                </a:gridCol>
                <a:gridCol w="2180781">
                  <a:extLst>
                    <a:ext uri="{9D8B030D-6E8A-4147-A177-3AD203B41FA5}">
                      <a16:colId xmlns:a16="http://schemas.microsoft.com/office/drawing/2014/main" val="3144304019"/>
                    </a:ext>
                  </a:extLst>
                </a:gridCol>
                <a:gridCol w="2180781">
                  <a:extLst>
                    <a:ext uri="{9D8B030D-6E8A-4147-A177-3AD203B41FA5}">
                      <a16:colId xmlns:a16="http://schemas.microsoft.com/office/drawing/2014/main" val="1503741923"/>
                    </a:ext>
                  </a:extLst>
                </a:gridCol>
                <a:gridCol w="2180781">
                  <a:extLst>
                    <a:ext uri="{9D8B030D-6E8A-4147-A177-3AD203B41FA5}">
                      <a16:colId xmlns:a16="http://schemas.microsoft.com/office/drawing/2014/main" val="3014933670"/>
                    </a:ext>
                  </a:extLst>
                </a:gridCol>
                <a:gridCol w="2180781">
                  <a:extLst>
                    <a:ext uri="{9D8B030D-6E8A-4147-A177-3AD203B41FA5}">
                      <a16:colId xmlns:a16="http://schemas.microsoft.com/office/drawing/2014/main" val="2291511137"/>
                    </a:ext>
                  </a:extLst>
                </a:gridCol>
              </a:tblGrid>
              <a:tr h="4057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Да, без </a:t>
                      </a:r>
                      <a:r>
                        <a:rPr lang="ru-RU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проблеми</a:t>
                      </a:r>
                      <a:r>
                        <a:rPr lang="ru-RU" sz="10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 се </a:t>
                      </a:r>
                      <a:r>
                        <a:rPr lang="ru-RU" sz="10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снабдихме</a:t>
                      </a:r>
                      <a:endParaRPr lang="bg-BG" sz="10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sz="1000" b="1" dirty="0"/>
                        <a:t>Имаме, но не достатъчно</a:t>
                      </a: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dirty="0" err="1"/>
                        <a:t>Имахме</a:t>
                      </a:r>
                      <a:r>
                        <a:rPr lang="ru-RU" sz="1000" b="1" dirty="0"/>
                        <a:t> желание, но не </a:t>
                      </a:r>
                      <a:r>
                        <a:rPr lang="ru-RU" sz="1000" b="1" dirty="0" err="1"/>
                        <a:t>успяхме</a:t>
                      </a:r>
                      <a:endParaRPr lang="bg-BG" sz="1000" b="1" dirty="0"/>
                    </a:p>
                  </a:txBody>
                  <a:tcPr anchor="ctr"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dirty="0" err="1"/>
                        <a:t>Няма</a:t>
                      </a:r>
                      <a:r>
                        <a:rPr lang="ru-RU" sz="1000" b="1" dirty="0"/>
                        <a:t> да </a:t>
                      </a:r>
                      <a:r>
                        <a:rPr lang="ru-RU" sz="1000" b="1" dirty="0" err="1"/>
                        <a:t>закупуваме</a:t>
                      </a:r>
                      <a:r>
                        <a:rPr lang="ru-RU" sz="1000" b="1" dirty="0"/>
                        <a:t>, </a:t>
                      </a:r>
                      <a:r>
                        <a:rPr lang="ru-RU" sz="1000" b="1" dirty="0" err="1"/>
                        <a:t>ще</a:t>
                      </a:r>
                      <a:r>
                        <a:rPr lang="ru-RU" sz="1000" b="1" dirty="0"/>
                        <a:t> </a:t>
                      </a:r>
                      <a:r>
                        <a:rPr lang="ru-RU" sz="1000" b="1" dirty="0" err="1"/>
                        <a:t>изчакаме</a:t>
                      </a:r>
                      <a:endParaRPr lang="bg-BG" sz="1000" b="1" dirty="0"/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dirty="0"/>
                        <a:t>За </a:t>
                      </a:r>
                      <a:r>
                        <a:rPr lang="ru-RU" sz="1000" b="1" dirty="0" err="1"/>
                        <a:t>дейността</a:t>
                      </a:r>
                      <a:r>
                        <a:rPr lang="ru-RU" sz="1000" b="1" dirty="0"/>
                        <a:t> на </a:t>
                      </a:r>
                      <a:r>
                        <a:rPr lang="ru-RU" sz="1000" b="1" dirty="0" err="1"/>
                        <a:t>нашата</a:t>
                      </a:r>
                      <a:r>
                        <a:rPr lang="ru-RU" sz="1000" b="1" dirty="0"/>
                        <a:t> фирма не </a:t>
                      </a:r>
                      <a:r>
                        <a:rPr lang="ru-RU" sz="1000" b="1" dirty="0" err="1"/>
                        <a:t>са</a:t>
                      </a:r>
                      <a:r>
                        <a:rPr lang="ru-RU" sz="1000" b="1" dirty="0"/>
                        <a:t> </a:t>
                      </a:r>
                      <a:r>
                        <a:rPr lang="ru-RU" sz="1000" b="1" dirty="0" err="1"/>
                        <a:t>необходими</a:t>
                      </a:r>
                      <a:r>
                        <a:rPr lang="ru-RU" sz="1000" b="1" dirty="0"/>
                        <a:t> </a:t>
                      </a:r>
                      <a:r>
                        <a:rPr lang="ru-RU" sz="1000" b="1" dirty="0" err="1"/>
                        <a:t>такива</a:t>
                      </a:r>
                      <a:r>
                        <a:rPr lang="ru-RU" sz="1000" b="1" dirty="0"/>
                        <a:t> </a:t>
                      </a:r>
                      <a:r>
                        <a:rPr lang="ru-RU" sz="1000" b="1" dirty="0" err="1"/>
                        <a:t>пакети</a:t>
                      </a:r>
                      <a:endParaRPr lang="bg-BG" sz="1000" b="1" dirty="0"/>
                    </a:p>
                  </a:txBody>
                  <a:tcPr anchor="ctr"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7517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267447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80AB-1E66-DA4E-3B1D-6D3E739FAC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AA731289-69B3-A8BA-067C-D312E3908C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611" y="2337861"/>
            <a:ext cx="2123983" cy="2003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04F90BF5-8A66-07F2-289C-693068593CCC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4049628447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894EA728-FDAB-43EF-FA32-AC7BACB2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7457" y="75407"/>
            <a:ext cx="11571514" cy="744884"/>
          </a:xfrm>
        </p:spPr>
        <p:txBody>
          <a:bodyPr/>
          <a:lstStyle/>
          <a:p>
            <a:br>
              <a:rPr lang="ru-RU" dirty="0"/>
            </a:br>
            <a:r>
              <a:rPr lang="ru-RU" dirty="0" err="1"/>
              <a:t>Очаквания</a:t>
            </a:r>
            <a:r>
              <a:rPr lang="ru-RU" dirty="0"/>
              <a:t> за </a:t>
            </a:r>
            <a:r>
              <a:rPr lang="ru-RU" dirty="0" err="1"/>
              <a:t>процеса</a:t>
            </a:r>
            <a:r>
              <a:rPr lang="ru-RU" dirty="0"/>
              <a:t> по </a:t>
            </a:r>
            <a:r>
              <a:rPr lang="ru-RU" dirty="0" err="1"/>
              <a:t>въвеждане</a:t>
            </a:r>
            <a:r>
              <a:rPr lang="ru-RU" dirty="0"/>
              <a:t>  и адаптация </a:t>
            </a:r>
            <a:r>
              <a:rPr lang="ru-RU" dirty="0" err="1"/>
              <a:t>към</a:t>
            </a:r>
            <a:r>
              <a:rPr lang="ru-RU" dirty="0"/>
              <a:t> </a:t>
            </a:r>
            <a:r>
              <a:rPr lang="ru-RU" dirty="0" err="1"/>
              <a:t>еврото</a:t>
            </a:r>
            <a:r>
              <a:rPr lang="ru-RU" dirty="0"/>
              <a:t> – </a:t>
            </a:r>
            <a:r>
              <a:rPr lang="ru-RU" dirty="0" err="1"/>
              <a:t>умерени</a:t>
            </a:r>
            <a:r>
              <a:rPr lang="ru-RU" dirty="0"/>
              <a:t> трудности и </a:t>
            </a:r>
            <a:r>
              <a:rPr lang="ru-RU" dirty="0" err="1"/>
              <a:t>бързо</a:t>
            </a:r>
            <a:r>
              <a:rPr lang="ru-RU" dirty="0"/>
              <a:t> </a:t>
            </a:r>
            <a:r>
              <a:rPr lang="ru-RU" dirty="0" err="1"/>
              <a:t>преодоляване</a:t>
            </a:r>
            <a:r>
              <a:rPr lang="ru-RU" dirty="0"/>
              <a:t>; </a:t>
            </a:r>
            <a:r>
              <a:rPr lang="ru-RU" dirty="0" err="1"/>
              <a:t>гъвкавост</a:t>
            </a:r>
            <a:r>
              <a:rPr lang="ru-RU" dirty="0"/>
              <a:t> от страна на бизнеса</a:t>
            </a:r>
            <a:br>
              <a:rPr lang="ru-RU" dirty="0"/>
            </a:br>
            <a:endParaRPr lang="bg-BG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3805A3-F9A7-26CB-61A3-2A5139FB114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27</a:t>
            </a:fld>
            <a:endParaRPr lang="bg-BG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928F81-A8D3-C813-AE47-BF915CF870C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Как очаквате да премине процеса по въвеждане на еврото и адаптация на бизнеса?</a:t>
            </a:r>
          </a:p>
        </p:txBody>
      </p:sp>
    </p:spTree>
    <p:extLst>
      <p:ext uri="{BB962C8B-B14F-4D97-AF65-F5344CB8AC3E}">
        <p14:creationId xmlns:p14="http://schemas.microsoft.com/office/powerpoint/2010/main" val="39460092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73FFD9-3FC6-9ED4-44AB-A496BBBDDD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C66952D9-9CD4-0C04-0535-8BEF4DE2A379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CB6D4184-DA8D-86EA-8401-7DC20E3F58EB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FFA9589E-B7EC-AB55-295B-CC69EA67678E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9" name="Group 1032">
              <a:extLst>
                <a:ext uri="{FF2B5EF4-FFF2-40B4-BE49-F238E27FC236}">
                  <a16:creationId xmlns:a16="http://schemas.microsoft.com/office/drawing/2014/main" id="{D42EA214-6071-8D00-FC97-2CE05DB3EC32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EADE6184-807F-F880-0788-9109ED020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1E8BF703-ADDF-1C5B-D929-0F1F84AEB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D31E4A17-3A84-9746-A21F-309E800CA4CE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738D7B88-CD04-737E-9887-5C62AC98691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E734BA68-64C6-AA8E-0B4E-63D5BFBF9AF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AB0A2B5D-57B5-0267-28D5-BB00DBD6AFE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D6C47A0E-5F6D-4350-CF2B-A550E2B05D6C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3FE7A483-8B05-2EAA-4C78-AE3F4232D54D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3728A9DC-F252-02EB-1759-252E8D3B4F33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65FB31D9-BD84-D968-3858-EF165D4A77CF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5366838F-CB89-5BDF-9048-1F33B3AC52EE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E0452418-6E25-DB66-78EA-0600E1A4AD1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A17E394A-5108-FE70-97A4-8A45AD30B913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107003B8-6F31-2CD0-6432-A45C3CE4108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333CC787-95A5-F5A3-1CEE-43BC636C3642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B66A4B15-7911-E3EF-BB25-7EE8EE6B6495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65284E8F-7720-1443-8B85-F1FFA1C04A5A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EF7780A6-83A3-1EDE-FCAF-621E211C5E65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4215946E-EE99-43BD-FEFD-E01B26A53660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ECBCC139-82D2-652B-5F4A-AB7036947DAB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7E744569-0C2E-C150-0A7E-2A91A04D223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5975BC8F-45FC-A860-3ACE-E33771C923C7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0ABADC1E-5032-FEFB-BB5E-CAC7FE65AE36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0131B0F4-3932-1F2A-E49A-57E6BF2965C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F518CBC3-8526-0D78-1AAC-2AAA88F13CB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706AC391-F586-49B5-F18B-5A962769223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F4DA9C0C-F7C5-24BB-21A4-F9E3500AC72F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DB224F0C-3801-993B-DC88-2E8BBF5D1DD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C320B010-22F5-011C-4902-60D6EF30746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318BFE92-616A-7269-3288-3104B02F6447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FF61927B-2AA0-9869-9FEC-F02471258CD0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B205994F-D933-A281-0DF1-5703D1C3886E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38F8ABF3-1D11-74B7-63A9-56215FAB5D4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0CBB8E48-6979-B496-8B12-9348BD1CB9E3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938F021F-5393-11C3-90AE-5B41256DB8E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F2829C04-7598-C03A-34E7-3E1F0A2AC142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4C0AF0C2-BF98-A533-608C-FAA52D1F9CC6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371E1B31-5F95-AF7D-DCD0-0BE4A937699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7A776FC5-89B1-1086-970F-ED27F57170E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2354FA41-EF76-4AE2-9CD7-7D60C0EE4D28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AB56A40B-DA02-8CC0-EC1B-3676DC1DF557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3B1A6BAF-9781-339C-1419-E2BA40ABD3D6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8FD0D4D3-165E-54CD-49C9-4DC23167F6F1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24864020-AC23-53B8-4BCE-264DE75A85AB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3FED4886-EC8E-9768-A4B9-85EFD75090E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2B3FA0BD-3002-E01A-B4B2-54469086A6A9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068D7493-AD05-AE86-A5FF-59DD314F6B91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36A0DD64-F4AC-8590-C1B8-96D3D789668B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0E20932D-B6A2-6DB9-3AB4-D655032BC53F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62039CC2-9285-4DBA-2F8C-58E29B08E1DB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C096AC55-0EEC-E78C-0B9B-A7FCCCF98BB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D6C673C1-FB62-85E0-2AD0-477FC248A6C7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A6E12764-8A0E-D43A-76A0-D62CF54298F5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DF288D4D-0E50-D8EF-4F41-02E7C577C37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1606F56-7E87-81BB-435C-732B70DDA0CD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2F62B01B-B8C7-19D1-1548-89490E217FEB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CEF8689F-704E-19E4-DB4E-2BE99DFE4CBB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69D3971E-BFDB-CC35-5C18-191123FEA0A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0C7D817E-CD07-FAF1-C222-AA260280A51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7FB83ABB-3650-4A24-70B7-56BA547E34B7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588D7858-66F5-4B7A-A450-E684733E9342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DE46BCAC-9626-A182-FA3E-9EBC606BF392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74B8D3DD-BD0C-BF66-FD3E-8926B29ECEF9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FF02B074-B933-9D30-2C39-2C0487FA31C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6E4A5719-F940-22DF-65AB-A7BA45F0D503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C5D61B7C-330F-F145-5B5F-F2565F8C6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a-DK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98A64E84-023F-B759-4C3D-F28060EB8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a-DK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821B5940-0854-CF07-BD06-6463E6C568BA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1E757B8B-A978-CE27-4780-7EB2B7A46B3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EBD15BE8-0BAD-F069-7852-A479DD8C5C6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09E357E5-92BE-7757-0620-C536BDD91755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18532F45-8202-C4A5-B277-F7126AD99FC2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098745F9-F588-DE54-618D-33B2972AFF28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7804D2E9-1C9A-16EC-EE3B-4461D5BB137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E7B16D8-E14C-0FE8-0B03-159F236B357F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C6ED9918-942B-35C7-E75C-31FA8D07C50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905732A6-3879-6515-DDA8-332B8DA46824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a-DK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D9F22221-2275-7667-7B93-1A1624FE7254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da-DK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0876F502-BBB3-CDF2-B054-B6D8857465E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da-DK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0E8A908-8760-D6F6-B54C-B02C4D2090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000" dirty="0">
                <a:solidFill>
                  <a:schemeClr val="accent2"/>
                </a:solidFill>
              </a:rPr>
              <a:t>Всяка трета фирма предвижда да не работи първите дни на януари във връзка с приемането на еврото; 4%, основно в по-малките населени места, ще останат затворени целия януари</a:t>
            </a:r>
            <a:endParaRPr lang="bg-BG" sz="20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1D74D5-88DF-7E16-63AB-FDCA0812E33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smtClean="0"/>
              <a:pPr/>
              <a:t>28</a:t>
            </a:fld>
            <a:endParaRPr lang="bg-BG" dirty="0"/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3F404A4E-7890-7CE5-B67B-170AE196F0B5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1715922407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208AC5-2EEC-729C-EFA3-3D6B91595AF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938629" y="6445562"/>
            <a:ext cx="9559634" cy="400050"/>
          </a:xfrm>
        </p:spPr>
        <p:txBody>
          <a:bodyPr/>
          <a:lstStyle/>
          <a:p>
            <a:r>
              <a:rPr lang="bg-BG" dirty="0"/>
              <a:t>Предвиждате ли промени в работното време, организацията на дейността на фирмата  през януари, във връзка с въвеждане на еврото? /Повече от един отговор/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98874621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983801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D35DAF19-EF9A-5B00-0E98-351157DE0B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ГРАЖДАНИ</a:t>
            </a:r>
          </a:p>
        </p:txBody>
      </p:sp>
    </p:spTree>
    <p:extLst>
      <p:ext uri="{BB962C8B-B14F-4D97-AF65-F5344CB8AC3E}">
        <p14:creationId xmlns:p14="http://schemas.microsoft.com/office/powerpoint/2010/main" val="910406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465FD7-D66E-1408-34CD-65CC9FDD1E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3" name="Chart Placeholder 102">
            <a:extLst>
              <a:ext uri="{FF2B5EF4-FFF2-40B4-BE49-F238E27FC236}">
                <a16:creationId xmlns:a16="http://schemas.microsoft.com/office/drawing/2014/main" id="{D325526E-CE3B-BB5D-0C12-85C91742C617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3A9E2B3-F249-D92D-4906-32B37F5A78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5300" y="154918"/>
            <a:ext cx="11263649" cy="744884"/>
          </a:xfrm>
        </p:spPr>
        <p:txBody>
          <a:bodyPr/>
          <a:lstStyle/>
          <a:p>
            <a:r>
              <a:rPr lang="bg-BG" sz="2800" noProof="0" dirty="0">
                <a:solidFill>
                  <a:schemeClr val="accent2"/>
                </a:solidFill>
              </a:rPr>
              <a:t>Присъединяване на България към Еврозоната – лек спад на позитивните оценки и ръст на негативните (%)</a:t>
            </a:r>
            <a:endParaRPr lang="bg-BG" noProof="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48E7355-3110-91C5-0A99-FC64BDAB61F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4</a:t>
            </a:fld>
            <a:endParaRPr lang="bg-BG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0D83B9F-FA0B-785A-6FF0-42614AB34A9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Вашето отношение към присъединяването на България към Еврозоната?</a:t>
            </a:r>
          </a:p>
        </p:txBody>
      </p:sp>
      <p:sp>
        <p:nvSpPr>
          <p:cNvPr id="110" name="Right Brace 109">
            <a:extLst>
              <a:ext uri="{FF2B5EF4-FFF2-40B4-BE49-F238E27FC236}">
                <a16:creationId xmlns:a16="http://schemas.microsoft.com/office/drawing/2014/main" id="{906ACFF0-7900-E61B-0061-595668237DAB}"/>
              </a:ext>
            </a:extLst>
          </p:cNvPr>
          <p:cNvSpPr/>
          <p:nvPr/>
        </p:nvSpPr>
        <p:spPr>
          <a:xfrm rot="16200000">
            <a:off x="3775982" y="-1016160"/>
            <a:ext cx="338551" cy="4703695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 noProof="0" dirty="0"/>
          </a:p>
        </p:txBody>
      </p:sp>
      <p:sp>
        <p:nvSpPr>
          <p:cNvPr id="111" name="Right Brace 110">
            <a:extLst>
              <a:ext uri="{FF2B5EF4-FFF2-40B4-BE49-F238E27FC236}">
                <a16:creationId xmlns:a16="http://schemas.microsoft.com/office/drawing/2014/main" id="{E79DF3E0-04E4-EADA-89FB-3D5B8F782D14}"/>
              </a:ext>
            </a:extLst>
          </p:cNvPr>
          <p:cNvSpPr/>
          <p:nvPr/>
        </p:nvSpPr>
        <p:spPr>
          <a:xfrm rot="16200000">
            <a:off x="8358265" y="-864506"/>
            <a:ext cx="338522" cy="4400360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 noProof="0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7C3082EB-30C3-1660-5641-07A2C67CA8BE}"/>
              </a:ext>
            </a:extLst>
          </p:cNvPr>
          <p:cNvSpPr txBox="1"/>
          <p:nvPr/>
        </p:nvSpPr>
        <p:spPr>
          <a:xfrm>
            <a:off x="3627428" y="8278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48.3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4CEBE1E0-3A28-05DA-0E26-E8B7D49E2F61}"/>
              </a:ext>
            </a:extLst>
          </p:cNvPr>
          <p:cNvSpPr txBox="1"/>
          <p:nvPr/>
        </p:nvSpPr>
        <p:spPr>
          <a:xfrm>
            <a:off x="8151174" y="87092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45.3</a:t>
            </a:r>
          </a:p>
        </p:txBody>
      </p:sp>
    </p:spTree>
    <p:extLst>
      <p:ext uri="{BB962C8B-B14F-4D97-AF65-F5344CB8AC3E}">
        <p14:creationId xmlns:p14="http://schemas.microsoft.com/office/powerpoint/2010/main" val="26774248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AF0B7F-473C-61F6-1CF4-5CF22B9FF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F1A4B0B2-787A-F49A-5E9E-5DFC82BCE6C7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452D826A-F855-1E74-515C-62D1A3A6925D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73C88D95-6D76-4CD4-A1E9-6B53DDC2472C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164CD525-3B54-2E76-40F9-58660CCEFAFE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C3D2CEE6-8E1B-B58A-1EC3-694256DB77F5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9FB9D6FE-6521-91E6-4D04-CDA696625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9A2FD755-C723-69B1-E22E-AADCF47AA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A7A31211-C3A6-B629-0202-92202CAE1427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F04B29CF-76A6-7DAE-03EB-A53B998DCF2A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A6466019-9E4D-3BFA-BD7B-AF13ACA7366F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FD4FD50C-CAD1-C8CF-35BC-8A8685E1199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0654CBBE-CB5C-88FD-94CF-34407708D831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534B3634-3C10-AE1A-C468-5B70F638CD35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1EF1C2BD-ADD0-0AFC-73C7-283F2F4EE65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3811FE22-53F9-F40F-1120-95740092854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157E156D-1500-BE2B-8F11-21D4F9B4EC7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C095030C-56F7-4441-45F7-65CC6005C390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D2D9A12D-8A3E-D8F8-09FA-2241CE22EDD1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A5132D11-6546-6BCB-4593-23E28690D24E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DF013DA1-D0AF-11C7-B7DD-12A1F5CE184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FA0D257C-4B49-7D96-BF34-380122CD210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F8D58F95-B871-E556-7345-CAF5BD6137E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FAADB14D-6E77-81EC-68D4-E9DE915B845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A4A65626-BA4E-DC36-7D28-37C067E62464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11AD82A4-3F60-38B3-B22C-D4A045E0C155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92FC3695-0AE8-0BAB-D387-2327CB77FD8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E4B757FC-EA47-B499-7B38-552C1D3863B7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F5CFCD70-58F8-FC49-512C-43604E2649F8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3B3090C2-F5E5-09CB-6E7B-B8A2EC3617DF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DD1D7C0A-A106-C995-BAB5-99B33A410BDA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EA7CDB21-210B-9020-5AEC-E086E74D48C5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B8C2E8B7-FF9F-7569-C62E-18CB1D6FC35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00C7FADE-FAAF-0ADB-53A3-6F27FD2C2F3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74B3DC2A-27B2-B5BE-82FD-105CA536040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6FB633E6-4BA6-7825-8D77-BD214580A0ED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AA59F3EC-5AD3-9B86-0BFE-0B944B69992C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7251B404-F895-BF10-4DE4-A201D237F85F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8FF5ABE3-9F6B-EF91-EFAD-DECB7104B3C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344B41D8-97FF-72EE-3EB2-3DBF150B783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13E8C0A1-6F1F-9A5A-6E06-F5439AB37286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9B09DD33-BD0A-5547-15ED-09B0216E4821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B124F137-D69E-F331-5710-D2A48964DE4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C3DA5C78-2192-F4BC-2123-0930200E2334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07617E68-3B73-D63B-29A2-BD32E2CFD6BA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530557C8-7477-0A09-EF38-7BC854753F2B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C8B61139-D199-E7B3-F4FC-8283E69E1217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EEFB7E27-ECA9-1E27-9CEF-0BCD2736034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3F8EB91C-F851-01FF-1483-321EBB52F74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17B58657-DCF4-1431-8F75-2C592CC5F547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93C95A1A-5A90-3BCB-A93D-F7529849D82C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27BDF058-10FA-FA36-0E95-113229E4219E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D7D3974D-92CE-8859-9C99-E6E4FCCBCC91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F437C9A4-9415-98F7-2BF4-9AE1DCF76BA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45C24A1C-A704-E6F3-17B1-8DE0A093183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B261F7BE-CCD2-1324-27D9-8E6957446A8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F815F57C-E1B4-DCA1-CEF8-5D3AC542E43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38E97A76-57BB-49C1-8DEE-C62661A82088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C5C47F97-BBC2-BA71-9EB6-225B06248E2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2A21D62F-C27A-E14B-FD63-840A955B097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83C20E63-87C0-37A9-2443-108B3F804711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8763B8A9-50F0-954E-1FB3-F5136438717D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77AD6887-0A94-B398-88F5-92D33EE7EE84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66262C82-A304-C229-D748-7DB54FE9461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AEC55D92-B3B1-F7C0-6A97-588CCEACB8CD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47F0E8CD-5D07-1E8D-74D3-2A040EBBEEA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D63B3A7F-72CE-1255-425E-C0CD3D18C6A9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88ABA11E-B2E5-CA1F-8B12-1B0AC6B3B8B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FA160295-7DED-EDE3-B052-E189839C338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0C035AE2-010A-989F-561E-ED0B1203C5CA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01AE05D9-6D4A-4322-7B31-326801B596DA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6372E64D-CF80-7670-6599-0F2D7F7E3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CA318111-58D8-F7A1-8E90-2D9B46D73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93CA215A-289C-92F4-F6D5-025C124E0AFF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84005281-364F-6A8C-D617-318CCA37AC7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C6944E42-11DE-D1E4-CC6C-2C60541B46AA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543928ED-EE53-86AA-BB27-273560EE1ED7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0396DAE0-279E-8287-BE01-C774D4A2B40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57B0E45E-53C3-E99A-096C-8305929F144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A9E271F0-182C-BA5C-3037-5616E2C6222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74E58C2-BA45-6CC4-2787-9D8B8E0E5B12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F564C5B3-F9BE-6FF6-58B5-6FE02C07C196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0354D323-68B5-9AB8-6EAC-A726BBA90702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077F8C4B-2DFD-7E9D-87CE-B374B67C9D3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6DE6462E-18B1-EB98-7D79-92AECC72F1E2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CFF7CBE-0D7B-5A6F-82B6-E9E02F0E67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sz="2800" noProof="0" dirty="0">
                <a:solidFill>
                  <a:schemeClr val="accent2"/>
                </a:solidFill>
              </a:rPr>
              <a:t>Увеличаване на притесненията за краткосрочните ефекти </a:t>
            </a:r>
            <a:br>
              <a:rPr lang="en-US" sz="2800" noProof="0" dirty="0">
                <a:solidFill>
                  <a:schemeClr val="accent2"/>
                </a:solidFill>
              </a:rPr>
            </a:br>
            <a:r>
              <a:rPr lang="bg-BG" sz="2800" noProof="0" dirty="0">
                <a:solidFill>
                  <a:schemeClr val="accent2"/>
                </a:solidFill>
              </a:rPr>
              <a:t>от въвеждането на еврото</a:t>
            </a:r>
            <a:endParaRPr lang="bg-BG" noProof="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400DEE9-2B5B-B170-A5FC-93A640FDBB5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5</a:t>
            </a:fld>
            <a:endParaRPr lang="bg-BG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D15D1-FE95-795A-0EAD-728B3DE40B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bg-BG" noProof="0" dirty="0"/>
              <a:t>Какви са вашите очаквания за краткосрочните ефекти от въвеждането на еврото? </a:t>
            </a:r>
          </a:p>
        </p:txBody>
      </p:sp>
      <p:graphicFrame>
        <p:nvGraphicFramePr>
          <p:cNvPr id="99" name="Table 98">
            <a:extLst>
              <a:ext uri="{FF2B5EF4-FFF2-40B4-BE49-F238E27FC236}">
                <a16:creationId xmlns:a16="http://schemas.microsoft.com/office/drawing/2014/main" id="{A60DAA63-C028-A3F5-DB19-E21A815EFA71}"/>
              </a:ext>
            </a:extLst>
          </p:cNvPr>
          <p:cNvGraphicFramePr>
            <a:graphicFrameLocks noGrp="1"/>
          </p:cNvGraphicFramePr>
          <p:nvPr/>
        </p:nvGraphicFramePr>
        <p:xfrm>
          <a:off x="869576" y="4809424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0" name="Table 99">
            <a:extLst>
              <a:ext uri="{FF2B5EF4-FFF2-40B4-BE49-F238E27FC236}">
                <a16:creationId xmlns:a16="http://schemas.microsoft.com/office/drawing/2014/main" id="{074F2C8C-7BB5-69F4-6FB2-7A1CBBF8E29B}"/>
              </a:ext>
            </a:extLst>
          </p:cNvPr>
          <p:cNvGraphicFramePr>
            <a:graphicFrameLocks noGrp="1"/>
          </p:cNvGraphicFramePr>
          <p:nvPr/>
        </p:nvGraphicFramePr>
        <p:xfrm>
          <a:off x="2658493" y="4795977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1" name="Table 100">
            <a:extLst>
              <a:ext uri="{FF2B5EF4-FFF2-40B4-BE49-F238E27FC236}">
                <a16:creationId xmlns:a16="http://schemas.microsoft.com/office/drawing/2014/main" id="{AAD6AB7B-D521-6C07-C3DD-2DA0E484168C}"/>
              </a:ext>
            </a:extLst>
          </p:cNvPr>
          <p:cNvGraphicFramePr>
            <a:graphicFrameLocks noGrp="1"/>
          </p:cNvGraphicFramePr>
          <p:nvPr/>
        </p:nvGraphicFramePr>
        <p:xfrm>
          <a:off x="4447410" y="4809425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2" name="Table 101">
            <a:extLst>
              <a:ext uri="{FF2B5EF4-FFF2-40B4-BE49-F238E27FC236}">
                <a16:creationId xmlns:a16="http://schemas.microsoft.com/office/drawing/2014/main" id="{1246DF17-AED0-FC0F-AA1E-BB7F969588DE}"/>
              </a:ext>
            </a:extLst>
          </p:cNvPr>
          <p:cNvGraphicFramePr>
            <a:graphicFrameLocks noGrp="1"/>
          </p:cNvGraphicFramePr>
          <p:nvPr/>
        </p:nvGraphicFramePr>
        <p:xfrm>
          <a:off x="6236327" y="4795978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3" name="Table 102">
            <a:extLst>
              <a:ext uri="{FF2B5EF4-FFF2-40B4-BE49-F238E27FC236}">
                <a16:creationId xmlns:a16="http://schemas.microsoft.com/office/drawing/2014/main" id="{6F1B2651-1B3F-47A5-558D-12C6529BCE93}"/>
              </a:ext>
            </a:extLst>
          </p:cNvPr>
          <p:cNvGraphicFramePr>
            <a:graphicFrameLocks noGrp="1"/>
          </p:cNvGraphicFramePr>
          <p:nvPr/>
        </p:nvGraphicFramePr>
        <p:xfrm>
          <a:off x="8025244" y="4863216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4" name="Table 103">
            <a:extLst>
              <a:ext uri="{FF2B5EF4-FFF2-40B4-BE49-F238E27FC236}">
                <a16:creationId xmlns:a16="http://schemas.microsoft.com/office/drawing/2014/main" id="{145A29A1-90E5-C698-7662-4206E1C3DE35}"/>
              </a:ext>
            </a:extLst>
          </p:cNvPr>
          <p:cNvGraphicFramePr>
            <a:graphicFrameLocks noGrp="1"/>
          </p:cNvGraphicFramePr>
          <p:nvPr/>
        </p:nvGraphicFramePr>
        <p:xfrm>
          <a:off x="9814161" y="4831839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7" name="Chart Placeholder 102">
            <a:extLst>
              <a:ext uri="{FF2B5EF4-FFF2-40B4-BE49-F238E27FC236}">
                <a16:creationId xmlns:a16="http://schemas.microsoft.com/office/drawing/2014/main" id="{53BA16C6-03EA-1A46-59C4-093D33C87F98}"/>
              </a:ext>
            </a:extLst>
          </p:cNvPr>
          <p:cNvGraphicFramePr>
            <a:graphicFrameLocks noGrp="1"/>
          </p:cNvGraphicFramePr>
          <p:nvPr>
            <p:ph type="chart" sz="quarter" idx="14"/>
            <p:extLst>
              <p:ext uri="{D42A27DB-BD31-4B8C-83A1-F6EECF244321}">
                <p14:modId xmlns:p14="http://schemas.microsoft.com/office/powerpoint/2010/main" val="3709905922"/>
              </p:ext>
            </p:extLst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8" name="Right Brace 107">
            <a:extLst>
              <a:ext uri="{FF2B5EF4-FFF2-40B4-BE49-F238E27FC236}">
                <a16:creationId xmlns:a16="http://schemas.microsoft.com/office/drawing/2014/main" id="{A42FB0B7-C87A-E308-54BB-ADC5610598FD}"/>
              </a:ext>
            </a:extLst>
          </p:cNvPr>
          <p:cNvSpPr/>
          <p:nvPr/>
        </p:nvSpPr>
        <p:spPr>
          <a:xfrm rot="16200000">
            <a:off x="2913429" y="-153609"/>
            <a:ext cx="338551" cy="2978591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 noProof="0" dirty="0"/>
          </a:p>
        </p:txBody>
      </p:sp>
      <p:sp>
        <p:nvSpPr>
          <p:cNvPr id="109" name="Right Brace 108">
            <a:extLst>
              <a:ext uri="{FF2B5EF4-FFF2-40B4-BE49-F238E27FC236}">
                <a16:creationId xmlns:a16="http://schemas.microsoft.com/office/drawing/2014/main" id="{2A255342-7A8A-C254-E9C4-03F43952EC41}"/>
              </a:ext>
            </a:extLst>
          </p:cNvPr>
          <p:cNvSpPr/>
          <p:nvPr/>
        </p:nvSpPr>
        <p:spPr>
          <a:xfrm rot="16200000">
            <a:off x="6949893" y="-1151074"/>
            <a:ext cx="338522" cy="4973524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 noProof="0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781B6A3-2FDA-8E9D-534D-88D7F16C23C6}"/>
              </a:ext>
            </a:extLst>
          </p:cNvPr>
          <p:cNvSpPr txBox="1"/>
          <p:nvPr/>
        </p:nvSpPr>
        <p:spPr>
          <a:xfrm>
            <a:off x="2761908" y="79887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30.5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0674ADD3-32D0-FDAC-7490-C469B757A53B}"/>
              </a:ext>
            </a:extLst>
          </p:cNvPr>
          <p:cNvSpPr txBox="1"/>
          <p:nvPr/>
        </p:nvSpPr>
        <p:spPr>
          <a:xfrm>
            <a:off x="6755101" y="8270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51.9</a:t>
            </a:r>
          </a:p>
        </p:txBody>
      </p:sp>
    </p:spTree>
    <p:extLst>
      <p:ext uri="{BB962C8B-B14F-4D97-AF65-F5344CB8AC3E}">
        <p14:creationId xmlns:p14="http://schemas.microsoft.com/office/powerpoint/2010/main" val="2497340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04A1DE-A5FA-6EE6-D7D4-88CC5E494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3805DA08-DB35-A3C6-5A71-05FB303E3BDE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213D6F15-301A-2400-6F21-E426C347CB8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42BB07B9-F209-A178-68D1-FFE52D595D38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4AF1DE98-EC19-7941-D521-6972E1068D40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2F0801CE-FFE9-10FE-1D76-FCD96179ED35}"/>
                </a:ext>
              </a:extLst>
            </p:cNvPr>
            <p:cNvGrpSpPr>
              <a:grpSpLocks/>
            </p:cNvGrpSpPr>
            <p:nvPr>
              <p:custDataLst>
                <p:tags r:id="rId8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990DF3CF-D419-AE7D-8C7C-1EC6B0D9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635661CC-59C8-D0CA-6F93-441ACDDD2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006F4F34-FFE2-B30A-9D12-654E7F3C87C8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D6B54447-BAC8-A63A-CA7B-E27AAA4C883E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EEE82FE2-2FE7-21D9-9FF7-55C6B0D27107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6C8F6D90-D154-8731-1B68-D743CDF67374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B8D147D2-8B59-EA78-37EA-C886FF75FB44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B2222032-B5E1-DA97-E3F9-31032DB6E283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D5787198-36AF-492D-945D-AA0F451ED69F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5622A8F5-D311-846A-A3B1-7A902AD3D5FB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7D65FE26-0514-F89D-1ED4-04D43B131DF0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3AA4F752-76B6-4C30-6C26-25AEB997555D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49A6556C-CB6F-2B67-446E-E78F8138821C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B6EEBDF3-94C8-F7AB-6BE4-32AE70AEC14C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C610C718-8F31-47D8-BD23-079C136F2EF8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8D6B9B91-9576-A3CE-F9DA-CFF589418A8A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EC19DED2-7476-B905-B7C6-E2964AF59F0E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FB1D2732-AEE8-07D6-77FE-D8315B6247B4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3E080E98-0B0C-4FE7-7B1E-9A33436B0BD1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BE3FF1DF-30F8-6DE5-1CA1-F11A2C9F1B4C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A541C42A-173A-7F1C-2A17-3DC8DDCACF8E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98318DBF-58F0-E3E8-3AAC-FCAF86DD2F70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44A3B723-7088-A9C0-E337-54F428A85D21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353ABE58-8690-0582-C7FE-547093208A89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12F483EE-4B44-4143-1002-39E00E05495E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E87EE05B-F7F3-FDF0-667F-3E7873BC58C7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D4D71C4D-DF79-9BA6-48DC-C66E54C7CF9F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690A21E4-172C-74DE-B0A2-9988D23B67ED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A8574D5B-A475-3923-9E07-C45387DD7AEE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5BFA5D6D-1679-BA4D-D07C-468F508CE4ED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C339DB5D-3D49-8B5D-AD21-77C2574E88D8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6DEE1BD6-1870-43E7-45B3-F084A5F14016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56E2FF0A-539F-1B92-5A6C-02711C2AEA3A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A5E54AF9-5882-404A-45AF-FE5B611240FD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A0468304-571F-8C1B-3247-E67C1F109D1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39638E9A-2B7C-BE2C-0AE0-C0D944B0B2E2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D66453C9-8B9C-1607-6E51-1D38ED0D2799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880EBDF3-03F1-E7D8-1431-9CAE154C269B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0A0FFEB5-E530-7BB7-DB9F-FE3724EC6935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8C4EAAE5-612A-360F-B194-AB43474CFD85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5146A2B3-C782-B1E7-82C3-7ED27CBE148C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ACE66C14-0B62-668B-AE8C-761CB9C80DE0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71AB80EE-7D79-1E2F-DFD1-3231B2621709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481CD6E5-5A4B-001E-DB8D-E9E18E2F96EA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8EC462B9-DDCC-5151-715C-4908907BB68F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0DB8C1B2-CC1C-D60B-4318-4A12132D24B2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24A3EE4C-38C3-E644-F183-C36BEDE40AB6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88801D1C-AC0F-6828-6371-869408A62A09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69403CBD-2835-0722-B6B3-E3E2FB59C6B7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518327A6-3273-36CD-963F-73FAAD347CB9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4FD9C2A2-B5D1-2734-DC28-5F422E68F289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DDB2D0B2-3839-1D07-2B37-CCC61FAF3DE0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7CB36AB9-94CB-7B21-B3AE-B02E137449B4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C81240B1-2B69-5F31-EB30-8614B9012DC7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C12D759F-B4D3-91A8-07E9-3EB15B4B3232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64565C20-1E70-3188-BB7E-72FFC3C46C9B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925C1820-DD38-6CE0-BF87-D4D14FEF3994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29C1DDFD-A7C0-A336-CEB4-C4DA37F485B7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12561112-0014-4558-BEF1-B165687DA0AA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DB1E275F-7C97-F002-D885-35FFFD3135DA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A312B7AD-EDB9-F275-752C-007650706082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21384F88-7C09-7705-C5CD-6198DDF759E9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0E76662F-941D-3254-8993-D6629CC68101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A6D102F3-CF1D-8926-6242-102B8DC5E2AB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DC31E389-3853-0F48-29BE-1535115E10A4}"/>
                </a:ext>
              </a:extLst>
            </p:cNvPr>
            <p:cNvGrpSpPr>
              <a:grpSpLocks/>
            </p:cNvGrpSpPr>
            <p:nvPr>
              <p:custDataLst>
                <p:tags r:id="rId14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CA626B15-3D28-2998-F1FA-C5022C939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23BEC5DD-CF97-5A58-28C2-A5B5DD85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358A0378-140B-D69B-68AB-22AFB93165EA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4F7350B7-CD25-2B9F-CAF1-5BFE43DE6ECC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260E3010-E16E-167E-C80E-4E74B209323B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A275196F-EBF2-3477-3BE0-2F0CF1140713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95BFBCA7-71EB-934A-4C13-1AE0909B7188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BF636FA1-A486-BC9A-8F6B-8B4132CC95FF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DDE1A071-CEC8-1625-4591-22F26181EB50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324E0BDB-C938-C74A-CF80-0B1B07C13E5C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B37AF73-3E1B-BF95-C42D-BA8D7D4ECF8D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816D4BAA-A261-AF9C-BB65-C8B3D5CBA5A5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1F373580-8A19-1E6C-8995-453D50DFCBD2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5BAFF5A1-7E55-A9B5-89EC-0704B09E5ACB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833F2F4-7723-CB12-FAA3-2F66517598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dirty="0"/>
              <a:t>Запазване на позитивните очаквания за дългосрочните ефекти</a:t>
            </a:r>
            <a:endParaRPr lang="bg-BG" noProof="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5F8AEA0-42C5-B077-8CDE-8EC85555E81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6</a:t>
            </a:fld>
            <a:endParaRPr lang="bg-BG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C2AAFA4-F55C-B699-C4EF-26AD600F1F9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Какви са вашите очаквания за дългосрочните ефекти от въвеждането на еврото? </a:t>
            </a:r>
          </a:p>
          <a:p>
            <a:endParaRPr lang="bg-BG" noProof="0" dirty="0"/>
          </a:p>
        </p:txBody>
      </p:sp>
      <p:graphicFrame>
        <p:nvGraphicFramePr>
          <p:cNvPr id="97" name="Table 96">
            <a:extLst>
              <a:ext uri="{FF2B5EF4-FFF2-40B4-BE49-F238E27FC236}">
                <a16:creationId xmlns:a16="http://schemas.microsoft.com/office/drawing/2014/main" id="{243A0E06-E756-29D7-10F0-5FB9E55C589A}"/>
              </a:ext>
            </a:extLst>
          </p:cNvPr>
          <p:cNvGraphicFramePr>
            <a:graphicFrameLocks noGrp="1"/>
          </p:cNvGraphicFramePr>
          <p:nvPr/>
        </p:nvGraphicFramePr>
        <p:xfrm>
          <a:off x="989006" y="4928910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98" name="Table 97">
            <a:extLst>
              <a:ext uri="{FF2B5EF4-FFF2-40B4-BE49-F238E27FC236}">
                <a16:creationId xmlns:a16="http://schemas.microsoft.com/office/drawing/2014/main" id="{09866B37-1707-829F-F1B7-68CFFFEB3BDF}"/>
              </a:ext>
            </a:extLst>
          </p:cNvPr>
          <p:cNvGraphicFramePr>
            <a:graphicFrameLocks noGrp="1"/>
          </p:cNvGraphicFramePr>
          <p:nvPr/>
        </p:nvGraphicFramePr>
        <p:xfrm>
          <a:off x="2761274" y="4937874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99" name="Table 98">
            <a:extLst>
              <a:ext uri="{FF2B5EF4-FFF2-40B4-BE49-F238E27FC236}">
                <a16:creationId xmlns:a16="http://schemas.microsoft.com/office/drawing/2014/main" id="{E48DA405-E5B2-61D4-4A40-120E1A89E0F3}"/>
              </a:ext>
            </a:extLst>
          </p:cNvPr>
          <p:cNvGraphicFramePr>
            <a:graphicFrameLocks noGrp="1"/>
          </p:cNvGraphicFramePr>
          <p:nvPr/>
        </p:nvGraphicFramePr>
        <p:xfrm>
          <a:off x="4569402" y="4946838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0" name="Table 99">
            <a:extLst>
              <a:ext uri="{FF2B5EF4-FFF2-40B4-BE49-F238E27FC236}">
                <a16:creationId xmlns:a16="http://schemas.microsoft.com/office/drawing/2014/main" id="{3EA95E3E-B378-2C3B-985C-24E0E4963963}"/>
              </a:ext>
            </a:extLst>
          </p:cNvPr>
          <p:cNvGraphicFramePr>
            <a:graphicFrameLocks noGrp="1"/>
          </p:cNvGraphicFramePr>
          <p:nvPr/>
        </p:nvGraphicFramePr>
        <p:xfrm>
          <a:off x="6350635" y="4955802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1" name="Table 100">
            <a:extLst>
              <a:ext uri="{FF2B5EF4-FFF2-40B4-BE49-F238E27FC236}">
                <a16:creationId xmlns:a16="http://schemas.microsoft.com/office/drawing/2014/main" id="{7D5511A5-73DD-618D-B14D-25A68C86602B}"/>
              </a:ext>
            </a:extLst>
          </p:cNvPr>
          <p:cNvGraphicFramePr>
            <a:graphicFrameLocks noGrp="1"/>
          </p:cNvGraphicFramePr>
          <p:nvPr/>
        </p:nvGraphicFramePr>
        <p:xfrm>
          <a:off x="8131868" y="4937871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02" name="Table 101">
            <a:extLst>
              <a:ext uri="{FF2B5EF4-FFF2-40B4-BE49-F238E27FC236}">
                <a16:creationId xmlns:a16="http://schemas.microsoft.com/office/drawing/2014/main" id="{7440C8AB-524F-C678-5994-66F0E5250F12}"/>
              </a:ext>
            </a:extLst>
          </p:cNvPr>
          <p:cNvGraphicFramePr>
            <a:graphicFrameLocks noGrp="1"/>
          </p:cNvGraphicFramePr>
          <p:nvPr/>
        </p:nvGraphicFramePr>
        <p:xfrm>
          <a:off x="9913101" y="4937870"/>
          <a:ext cx="1072876" cy="25887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72876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pSp>
        <p:nvGrpSpPr>
          <p:cNvPr id="105" name="Group 2">
            <a:extLst>
              <a:ext uri="{FF2B5EF4-FFF2-40B4-BE49-F238E27FC236}">
                <a16:creationId xmlns:a16="http://schemas.microsoft.com/office/drawing/2014/main" id="{659929C8-75B0-4E34-11BA-3BCD32FCA989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06" name="Freeform 1105">
              <a:extLst>
                <a:ext uri="{FF2B5EF4-FFF2-40B4-BE49-F238E27FC236}">
                  <a16:creationId xmlns:a16="http://schemas.microsoft.com/office/drawing/2014/main" id="{8BC578F9-151D-7DE8-B8F8-6F58EA21E415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07" name="Freeform 1059">
              <a:extLst>
                <a:ext uri="{FF2B5EF4-FFF2-40B4-BE49-F238E27FC236}">
                  <a16:creationId xmlns:a16="http://schemas.microsoft.com/office/drawing/2014/main" id="{87B4A29B-6B92-9D7C-7218-A466DE897C2C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08" name="Freeform 1029">
              <a:extLst>
                <a:ext uri="{FF2B5EF4-FFF2-40B4-BE49-F238E27FC236}">
                  <a16:creationId xmlns:a16="http://schemas.microsoft.com/office/drawing/2014/main" id="{FF81F703-84F1-A800-8BD4-8E9E3EE04941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09" name="Group 1032">
              <a:extLst>
                <a:ext uri="{FF2B5EF4-FFF2-40B4-BE49-F238E27FC236}">
                  <a16:creationId xmlns:a16="http://schemas.microsoft.com/office/drawing/2014/main" id="{13AABEF2-FD2E-8EF3-8685-73FA6F2BBACB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187" name="Freeform 1033">
                <a:extLst>
                  <a:ext uri="{FF2B5EF4-FFF2-40B4-BE49-F238E27FC236}">
                    <a16:creationId xmlns:a16="http://schemas.microsoft.com/office/drawing/2014/main" id="{90E3B8CF-A423-D633-AB11-EB268ABDD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188" name="Freeform 1034">
                <a:extLst>
                  <a:ext uri="{FF2B5EF4-FFF2-40B4-BE49-F238E27FC236}">
                    <a16:creationId xmlns:a16="http://schemas.microsoft.com/office/drawing/2014/main" id="{F6CC7FB6-2F4F-B991-5C26-EE94BD8D7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10" name="Freeform 1035">
              <a:extLst>
                <a:ext uri="{FF2B5EF4-FFF2-40B4-BE49-F238E27FC236}">
                  <a16:creationId xmlns:a16="http://schemas.microsoft.com/office/drawing/2014/main" id="{9E92E6E2-8E7C-FE62-13E8-1B35708B71F5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1" name="Freeform 1037">
              <a:extLst>
                <a:ext uri="{FF2B5EF4-FFF2-40B4-BE49-F238E27FC236}">
                  <a16:creationId xmlns:a16="http://schemas.microsoft.com/office/drawing/2014/main" id="{D83B938E-A785-AECB-2793-E48FAE09359B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2" name="Freeform 1039">
              <a:extLst>
                <a:ext uri="{FF2B5EF4-FFF2-40B4-BE49-F238E27FC236}">
                  <a16:creationId xmlns:a16="http://schemas.microsoft.com/office/drawing/2014/main" id="{E9A5CDD5-78BB-74C3-32BE-CCC1827A7D6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3" name="Freeform 1040">
              <a:extLst>
                <a:ext uri="{FF2B5EF4-FFF2-40B4-BE49-F238E27FC236}">
                  <a16:creationId xmlns:a16="http://schemas.microsoft.com/office/drawing/2014/main" id="{AD1D1400-D79F-ECEC-7CA7-FA41F5044D9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4" name="Freeform 1041">
              <a:extLst>
                <a:ext uri="{FF2B5EF4-FFF2-40B4-BE49-F238E27FC236}">
                  <a16:creationId xmlns:a16="http://schemas.microsoft.com/office/drawing/2014/main" id="{032FB1D5-8F64-8F70-2073-785B59462A67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5" name="Freeform 1042">
              <a:extLst>
                <a:ext uri="{FF2B5EF4-FFF2-40B4-BE49-F238E27FC236}">
                  <a16:creationId xmlns:a16="http://schemas.microsoft.com/office/drawing/2014/main" id="{3CD94AC6-CFFE-7CA8-FB4C-E44029FD1BB9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6" name="Freeform 1043">
              <a:extLst>
                <a:ext uri="{FF2B5EF4-FFF2-40B4-BE49-F238E27FC236}">
                  <a16:creationId xmlns:a16="http://schemas.microsoft.com/office/drawing/2014/main" id="{F02D97FA-D8D0-0232-105D-D83AA292836A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7" name="Freeform 1044">
              <a:extLst>
                <a:ext uri="{FF2B5EF4-FFF2-40B4-BE49-F238E27FC236}">
                  <a16:creationId xmlns:a16="http://schemas.microsoft.com/office/drawing/2014/main" id="{DD6E3138-2701-E417-FBD1-16B336000147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8" name="Freeform 1045">
              <a:extLst>
                <a:ext uri="{FF2B5EF4-FFF2-40B4-BE49-F238E27FC236}">
                  <a16:creationId xmlns:a16="http://schemas.microsoft.com/office/drawing/2014/main" id="{1070D99D-BB99-9545-DB92-297022AA2C70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9" name="Freeform 1046">
              <a:extLst>
                <a:ext uri="{FF2B5EF4-FFF2-40B4-BE49-F238E27FC236}">
                  <a16:creationId xmlns:a16="http://schemas.microsoft.com/office/drawing/2014/main" id="{547DDC1D-BB51-0BAC-5331-BF50537EDA7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0" name="Freeform 1047">
              <a:extLst>
                <a:ext uri="{FF2B5EF4-FFF2-40B4-BE49-F238E27FC236}">
                  <a16:creationId xmlns:a16="http://schemas.microsoft.com/office/drawing/2014/main" id="{28A24915-798C-816D-EC1D-D0C02768F85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1" name="Freeform 1048">
              <a:extLst>
                <a:ext uri="{FF2B5EF4-FFF2-40B4-BE49-F238E27FC236}">
                  <a16:creationId xmlns:a16="http://schemas.microsoft.com/office/drawing/2014/main" id="{0E2C9BE6-74F5-F587-362A-17E3D13760B1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2" name="Freeform 1049">
              <a:extLst>
                <a:ext uri="{FF2B5EF4-FFF2-40B4-BE49-F238E27FC236}">
                  <a16:creationId xmlns:a16="http://schemas.microsoft.com/office/drawing/2014/main" id="{70F37B24-6109-8ED7-88CB-73270ABBB945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3" name="Freeform 1050">
              <a:extLst>
                <a:ext uri="{FF2B5EF4-FFF2-40B4-BE49-F238E27FC236}">
                  <a16:creationId xmlns:a16="http://schemas.microsoft.com/office/drawing/2014/main" id="{BFF94112-285D-8A72-59B6-1F80C56D1725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4" name="Freeform 1051">
              <a:extLst>
                <a:ext uri="{FF2B5EF4-FFF2-40B4-BE49-F238E27FC236}">
                  <a16:creationId xmlns:a16="http://schemas.microsoft.com/office/drawing/2014/main" id="{15110E3D-1620-7162-99E4-737F605E977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5" name="Freeform 1053">
              <a:extLst>
                <a:ext uri="{FF2B5EF4-FFF2-40B4-BE49-F238E27FC236}">
                  <a16:creationId xmlns:a16="http://schemas.microsoft.com/office/drawing/2014/main" id="{D36B88FD-F528-7AE7-19EF-EA375C2EEE48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6" name="Freeform 1055">
              <a:extLst>
                <a:ext uri="{FF2B5EF4-FFF2-40B4-BE49-F238E27FC236}">
                  <a16:creationId xmlns:a16="http://schemas.microsoft.com/office/drawing/2014/main" id="{9AB6D69E-7139-1B61-6CBC-D9F128D137B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7" name="Freeform 1057">
              <a:extLst>
                <a:ext uri="{FF2B5EF4-FFF2-40B4-BE49-F238E27FC236}">
                  <a16:creationId xmlns:a16="http://schemas.microsoft.com/office/drawing/2014/main" id="{DA8D6EC5-1E3E-F232-86DC-D1779EE30D7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8" name="Freeform 1061">
              <a:extLst>
                <a:ext uri="{FF2B5EF4-FFF2-40B4-BE49-F238E27FC236}">
                  <a16:creationId xmlns:a16="http://schemas.microsoft.com/office/drawing/2014/main" id="{CDDCA1EE-78F1-7A76-07DA-2F9483429B28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9" name="Freeform 1062">
              <a:extLst>
                <a:ext uri="{FF2B5EF4-FFF2-40B4-BE49-F238E27FC236}">
                  <a16:creationId xmlns:a16="http://schemas.microsoft.com/office/drawing/2014/main" id="{F93A20AF-9BAE-152C-600D-1F6857021AAB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0" name="Freeform 1063">
              <a:extLst>
                <a:ext uri="{FF2B5EF4-FFF2-40B4-BE49-F238E27FC236}">
                  <a16:creationId xmlns:a16="http://schemas.microsoft.com/office/drawing/2014/main" id="{88FD9A88-9DF4-C573-800E-7A093FA252F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1" name="Freeform 1064">
              <a:extLst>
                <a:ext uri="{FF2B5EF4-FFF2-40B4-BE49-F238E27FC236}">
                  <a16:creationId xmlns:a16="http://schemas.microsoft.com/office/drawing/2014/main" id="{2FF2C942-483B-7D1F-873A-7ADFB24BDE87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2" name="Freeform 1065">
              <a:extLst>
                <a:ext uri="{FF2B5EF4-FFF2-40B4-BE49-F238E27FC236}">
                  <a16:creationId xmlns:a16="http://schemas.microsoft.com/office/drawing/2014/main" id="{07732B9E-8449-4A4D-9010-4153DF878D89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3" name="Freeform 1066">
              <a:extLst>
                <a:ext uri="{FF2B5EF4-FFF2-40B4-BE49-F238E27FC236}">
                  <a16:creationId xmlns:a16="http://schemas.microsoft.com/office/drawing/2014/main" id="{3492D301-7893-EECE-6799-B3BB727FDEA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4" name="Freeform 1067">
              <a:extLst>
                <a:ext uri="{FF2B5EF4-FFF2-40B4-BE49-F238E27FC236}">
                  <a16:creationId xmlns:a16="http://schemas.microsoft.com/office/drawing/2014/main" id="{7B517CFC-780E-9C23-19D3-C2F9BFCE462A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5" name="Freeform 1069">
              <a:extLst>
                <a:ext uri="{FF2B5EF4-FFF2-40B4-BE49-F238E27FC236}">
                  <a16:creationId xmlns:a16="http://schemas.microsoft.com/office/drawing/2014/main" id="{EF1097C7-377E-50DC-C80C-33AE10F7E12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6" name="Freeform 1070">
              <a:extLst>
                <a:ext uri="{FF2B5EF4-FFF2-40B4-BE49-F238E27FC236}">
                  <a16:creationId xmlns:a16="http://schemas.microsoft.com/office/drawing/2014/main" id="{2EE71847-A836-2BA4-1239-4D7DFBE56FD2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7" name="Freeform 1071">
              <a:extLst>
                <a:ext uri="{FF2B5EF4-FFF2-40B4-BE49-F238E27FC236}">
                  <a16:creationId xmlns:a16="http://schemas.microsoft.com/office/drawing/2014/main" id="{8BF096FE-1D09-BA62-33FB-AF34D98B7BC1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8" name="Freeform 1073">
              <a:extLst>
                <a:ext uri="{FF2B5EF4-FFF2-40B4-BE49-F238E27FC236}">
                  <a16:creationId xmlns:a16="http://schemas.microsoft.com/office/drawing/2014/main" id="{1F6AD9F6-D430-D234-99D2-E8D0E9A08C1E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9" name="Freeform 1074">
              <a:extLst>
                <a:ext uri="{FF2B5EF4-FFF2-40B4-BE49-F238E27FC236}">
                  <a16:creationId xmlns:a16="http://schemas.microsoft.com/office/drawing/2014/main" id="{CC8D6438-C703-13AD-88DC-2F9CE07415B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0" name="Freeform 1076">
              <a:extLst>
                <a:ext uri="{FF2B5EF4-FFF2-40B4-BE49-F238E27FC236}">
                  <a16:creationId xmlns:a16="http://schemas.microsoft.com/office/drawing/2014/main" id="{5E0E4E6A-93A2-57CF-F4C7-DF21BD9281B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1" name="Freeform 1077">
              <a:extLst>
                <a:ext uri="{FF2B5EF4-FFF2-40B4-BE49-F238E27FC236}">
                  <a16:creationId xmlns:a16="http://schemas.microsoft.com/office/drawing/2014/main" id="{E66CA364-4E21-45C0-4A13-25BCF961DAF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2" name="Freeform 1078">
              <a:extLst>
                <a:ext uri="{FF2B5EF4-FFF2-40B4-BE49-F238E27FC236}">
                  <a16:creationId xmlns:a16="http://schemas.microsoft.com/office/drawing/2014/main" id="{C86513DA-0C84-E440-2804-E9262EE477F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3" name="Freeform 1080">
              <a:extLst>
                <a:ext uri="{FF2B5EF4-FFF2-40B4-BE49-F238E27FC236}">
                  <a16:creationId xmlns:a16="http://schemas.microsoft.com/office/drawing/2014/main" id="{0FC9F7A5-4910-EAE4-8E69-FE43B388894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4" name="Freeform 1082">
              <a:extLst>
                <a:ext uri="{FF2B5EF4-FFF2-40B4-BE49-F238E27FC236}">
                  <a16:creationId xmlns:a16="http://schemas.microsoft.com/office/drawing/2014/main" id="{9E74E2AB-8285-84AC-4835-AD9B7FC1082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5" name="Freeform 1084">
              <a:extLst>
                <a:ext uri="{FF2B5EF4-FFF2-40B4-BE49-F238E27FC236}">
                  <a16:creationId xmlns:a16="http://schemas.microsoft.com/office/drawing/2014/main" id="{538E9C09-0E0E-A664-B4E8-219E366F625E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6" name="Freeform 1085">
              <a:extLst>
                <a:ext uri="{FF2B5EF4-FFF2-40B4-BE49-F238E27FC236}">
                  <a16:creationId xmlns:a16="http://schemas.microsoft.com/office/drawing/2014/main" id="{A216D9DE-37DF-D4EE-B909-17AB8A37BCDB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7" name="Freeform 1086">
              <a:extLst>
                <a:ext uri="{FF2B5EF4-FFF2-40B4-BE49-F238E27FC236}">
                  <a16:creationId xmlns:a16="http://schemas.microsoft.com/office/drawing/2014/main" id="{441E6B81-0D11-3565-940C-60AD7E2365A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8" name="Freeform 1087">
              <a:extLst>
                <a:ext uri="{FF2B5EF4-FFF2-40B4-BE49-F238E27FC236}">
                  <a16:creationId xmlns:a16="http://schemas.microsoft.com/office/drawing/2014/main" id="{8B21EA7A-9B6F-8A22-ADFA-E934E929DAD0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9" name="Freeform 1088">
              <a:extLst>
                <a:ext uri="{FF2B5EF4-FFF2-40B4-BE49-F238E27FC236}">
                  <a16:creationId xmlns:a16="http://schemas.microsoft.com/office/drawing/2014/main" id="{F0AF6240-2BEF-B4DC-D26B-DAC4A94EA7FF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0" name="Freeform 1089">
              <a:extLst>
                <a:ext uri="{FF2B5EF4-FFF2-40B4-BE49-F238E27FC236}">
                  <a16:creationId xmlns:a16="http://schemas.microsoft.com/office/drawing/2014/main" id="{0957F1E2-EE45-D401-AAD7-A9258DBAE4B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1" name="Freeform 1091">
              <a:extLst>
                <a:ext uri="{FF2B5EF4-FFF2-40B4-BE49-F238E27FC236}">
                  <a16:creationId xmlns:a16="http://schemas.microsoft.com/office/drawing/2014/main" id="{A6AA6027-9026-4BB7-A3C8-AF8D861D8F04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2" name="Freeform 1093">
              <a:extLst>
                <a:ext uri="{FF2B5EF4-FFF2-40B4-BE49-F238E27FC236}">
                  <a16:creationId xmlns:a16="http://schemas.microsoft.com/office/drawing/2014/main" id="{9101475E-00AE-C531-369B-AC32EDA87F5A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3" name="Freeform 1094">
              <a:extLst>
                <a:ext uri="{FF2B5EF4-FFF2-40B4-BE49-F238E27FC236}">
                  <a16:creationId xmlns:a16="http://schemas.microsoft.com/office/drawing/2014/main" id="{CC6579AE-2E82-EEB5-2365-39B717328A7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4" name="Freeform 1096">
              <a:extLst>
                <a:ext uri="{FF2B5EF4-FFF2-40B4-BE49-F238E27FC236}">
                  <a16:creationId xmlns:a16="http://schemas.microsoft.com/office/drawing/2014/main" id="{8820C7AF-3C68-F8C4-C0A0-0BF7F914446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5" name="Freeform 1097">
              <a:extLst>
                <a:ext uri="{FF2B5EF4-FFF2-40B4-BE49-F238E27FC236}">
                  <a16:creationId xmlns:a16="http://schemas.microsoft.com/office/drawing/2014/main" id="{6B1604A7-0DD2-7596-A2E2-850D2706A7B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6" name="Freeform 1099">
              <a:extLst>
                <a:ext uri="{FF2B5EF4-FFF2-40B4-BE49-F238E27FC236}">
                  <a16:creationId xmlns:a16="http://schemas.microsoft.com/office/drawing/2014/main" id="{C10C4088-69D2-A091-ED0C-A2C70FA84821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7" name="Freeform 1101">
              <a:extLst>
                <a:ext uri="{FF2B5EF4-FFF2-40B4-BE49-F238E27FC236}">
                  <a16:creationId xmlns:a16="http://schemas.microsoft.com/office/drawing/2014/main" id="{65A6CF72-6C71-19B3-81A7-A6F350B0EE7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8" name="Freeform 1103">
              <a:extLst>
                <a:ext uri="{FF2B5EF4-FFF2-40B4-BE49-F238E27FC236}">
                  <a16:creationId xmlns:a16="http://schemas.microsoft.com/office/drawing/2014/main" id="{429C01D1-33F4-0CDA-2E5C-74DED9F1F4E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9" name="Freeform 1107">
              <a:extLst>
                <a:ext uri="{FF2B5EF4-FFF2-40B4-BE49-F238E27FC236}">
                  <a16:creationId xmlns:a16="http://schemas.microsoft.com/office/drawing/2014/main" id="{43D25FE8-C41B-B10B-28A0-DED6E5B5F56A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0" name="Freeform 1109">
              <a:extLst>
                <a:ext uri="{FF2B5EF4-FFF2-40B4-BE49-F238E27FC236}">
                  <a16:creationId xmlns:a16="http://schemas.microsoft.com/office/drawing/2014/main" id="{77184615-6167-4809-4BA9-CDD6ACD06768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1" name="Freeform 1110">
              <a:extLst>
                <a:ext uri="{FF2B5EF4-FFF2-40B4-BE49-F238E27FC236}">
                  <a16:creationId xmlns:a16="http://schemas.microsoft.com/office/drawing/2014/main" id="{70E73F93-1B9E-2E72-68E9-04FD4A7ED0DC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2" name="Freeform 1111">
              <a:extLst>
                <a:ext uri="{FF2B5EF4-FFF2-40B4-BE49-F238E27FC236}">
                  <a16:creationId xmlns:a16="http://schemas.microsoft.com/office/drawing/2014/main" id="{D57B5525-AB41-4AD3-CDF7-DA142177F8B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3" name="Freeform 1112">
              <a:extLst>
                <a:ext uri="{FF2B5EF4-FFF2-40B4-BE49-F238E27FC236}">
                  <a16:creationId xmlns:a16="http://schemas.microsoft.com/office/drawing/2014/main" id="{FA5DF552-0637-C399-7336-1F61FF6ACBE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4" name="Freeform 1113">
              <a:extLst>
                <a:ext uri="{FF2B5EF4-FFF2-40B4-BE49-F238E27FC236}">
                  <a16:creationId xmlns:a16="http://schemas.microsoft.com/office/drawing/2014/main" id="{A5808CB0-D69A-26FB-8378-5DB8ABAEC1E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5" name="Freeform 1114">
              <a:extLst>
                <a:ext uri="{FF2B5EF4-FFF2-40B4-BE49-F238E27FC236}">
                  <a16:creationId xmlns:a16="http://schemas.microsoft.com/office/drawing/2014/main" id="{684721DC-7083-DDEE-1276-917D21DBF028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6" name="Freeform 1116">
              <a:extLst>
                <a:ext uri="{FF2B5EF4-FFF2-40B4-BE49-F238E27FC236}">
                  <a16:creationId xmlns:a16="http://schemas.microsoft.com/office/drawing/2014/main" id="{5B70505A-BF3E-604E-9DE9-F2BD9907D2D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7" name="Freeform 1118">
              <a:extLst>
                <a:ext uri="{FF2B5EF4-FFF2-40B4-BE49-F238E27FC236}">
                  <a16:creationId xmlns:a16="http://schemas.microsoft.com/office/drawing/2014/main" id="{4B4B2939-EA7B-7862-5E9C-5075D984CD55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8" name="Freeform 1120">
              <a:extLst>
                <a:ext uri="{FF2B5EF4-FFF2-40B4-BE49-F238E27FC236}">
                  <a16:creationId xmlns:a16="http://schemas.microsoft.com/office/drawing/2014/main" id="{FD2BE868-4E5A-EA50-85EC-F338ABCA909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9" name="Freeform 1122">
              <a:extLst>
                <a:ext uri="{FF2B5EF4-FFF2-40B4-BE49-F238E27FC236}">
                  <a16:creationId xmlns:a16="http://schemas.microsoft.com/office/drawing/2014/main" id="{CAC8E5C8-041A-6E86-83CE-9AC89B81C01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0" name="Freeform 1123">
              <a:extLst>
                <a:ext uri="{FF2B5EF4-FFF2-40B4-BE49-F238E27FC236}">
                  <a16:creationId xmlns:a16="http://schemas.microsoft.com/office/drawing/2014/main" id="{9BFAAD65-45A0-90ED-7CBD-E7AEC49FA22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1" name="Freeform 1126">
              <a:extLst>
                <a:ext uri="{FF2B5EF4-FFF2-40B4-BE49-F238E27FC236}">
                  <a16:creationId xmlns:a16="http://schemas.microsoft.com/office/drawing/2014/main" id="{D2F736D6-08D6-7B3C-F223-799DC799F81B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72" name="Group 1127">
              <a:extLst>
                <a:ext uri="{FF2B5EF4-FFF2-40B4-BE49-F238E27FC236}">
                  <a16:creationId xmlns:a16="http://schemas.microsoft.com/office/drawing/2014/main" id="{2DA15A46-92A1-8927-41D7-94A1D1E69B29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185" name="Freeform 1128">
                <a:extLst>
                  <a:ext uri="{FF2B5EF4-FFF2-40B4-BE49-F238E27FC236}">
                    <a16:creationId xmlns:a16="http://schemas.microsoft.com/office/drawing/2014/main" id="{171058FC-3E85-1DBA-14AF-FBFD72A42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186" name="Freeform 1129">
                <a:extLst>
                  <a:ext uri="{FF2B5EF4-FFF2-40B4-BE49-F238E27FC236}">
                    <a16:creationId xmlns:a16="http://schemas.microsoft.com/office/drawing/2014/main" id="{BC1CB4A4-F09F-E855-134F-295FDAAB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73" name="Freeform 1130">
              <a:extLst>
                <a:ext uri="{FF2B5EF4-FFF2-40B4-BE49-F238E27FC236}">
                  <a16:creationId xmlns:a16="http://schemas.microsoft.com/office/drawing/2014/main" id="{CB083BDE-1BD2-D906-01BB-FD6E1EC2F231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4" name="Freeform 1131">
              <a:extLst>
                <a:ext uri="{FF2B5EF4-FFF2-40B4-BE49-F238E27FC236}">
                  <a16:creationId xmlns:a16="http://schemas.microsoft.com/office/drawing/2014/main" id="{A5228ABA-4FC5-ACDD-C6C3-8A4AFF56A88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1EBACE97-BC48-76D3-8592-8BA67FC7D15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95E5A17-7095-284E-B1E1-E26BFAFB977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AEA1823A-D430-A55B-B88D-EAF8FD073FC0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C3445D5B-AA53-ECE8-2D0C-4B427F756F10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71031E91-F542-C500-2468-C3EAFF5C81F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4D90EDE1-471B-161C-0B63-FD702DAF321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1" name="Freeform 1138">
              <a:extLst>
                <a:ext uri="{FF2B5EF4-FFF2-40B4-BE49-F238E27FC236}">
                  <a16:creationId xmlns:a16="http://schemas.microsoft.com/office/drawing/2014/main" id="{3468BD5C-F109-A207-F48C-C351A14DF5E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2" name="Freeform 1139">
              <a:extLst>
                <a:ext uri="{FF2B5EF4-FFF2-40B4-BE49-F238E27FC236}">
                  <a16:creationId xmlns:a16="http://schemas.microsoft.com/office/drawing/2014/main" id="{DFB8C88A-7346-51BA-3708-7B6FBD8BF82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3" name="Freeform 1140">
              <a:extLst>
                <a:ext uri="{FF2B5EF4-FFF2-40B4-BE49-F238E27FC236}">
                  <a16:creationId xmlns:a16="http://schemas.microsoft.com/office/drawing/2014/main" id="{0AADE875-4F80-3BCF-6837-CC62C818BD1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184" name="Freeform 1146">
              <a:extLst>
                <a:ext uri="{FF2B5EF4-FFF2-40B4-BE49-F238E27FC236}">
                  <a16:creationId xmlns:a16="http://schemas.microsoft.com/office/drawing/2014/main" id="{465DA93A-33B5-2102-0117-1FA51895E06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graphicFrame>
        <p:nvGraphicFramePr>
          <p:cNvPr id="189" name="Table 188">
            <a:extLst>
              <a:ext uri="{FF2B5EF4-FFF2-40B4-BE49-F238E27FC236}">
                <a16:creationId xmlns:a16="http://schemas.microsoft.com/office/drawing/2014/main" id="{BBBB317F-AC6B-372B-3630-140DC45CD168}"/>
              </a:ext>
            </a:extLst>
          </p:cNvPr>
          <p:cNvGraphicFramePr>
            <a:graphicFrameLocks noGrp="1"/>
          </p:cNvGraphicFramePr>
          <p:nvPr/>
        </p:nvGraphicFramePr>
        <p:xfrm>
          <a:off x="869576" y="4809424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0" name="Table 189">
            <a:extLst>
              <a:ext uri="{FF2B5EF4-FFF2-40B4-BE49-F238E27FC236}">
                <a16:creationId xmlns:a16="http://schemas.microsoft.com/office/drawing/2014/main" id="{B7B05461-7E75-E244-15A6-987725D3932D}"/>
              </a:ext>
            </a:extLst>
          </p:cNvPr>
          <p:cNvGraphicFramePr>
            <a:graphicFrameLocks noGrp="1"/>
          </p:cNvGraphicFramePr>
          <p:nvPr/>
        </p:nvGraphicFramePr>
        <p:xfrm>
          <a:off x="2658493" y="4795977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1" name="Table 190">
            <a:extLst>
              <a:ext uri="{FF2B5EF4-FFF2-40B4-BE49-F238E27FC236}">
                <a16:creationId xmlns:a16="http://schemas.microsoft.com/office/drawing/2014/main" id="{3029E500-DC6F-3956-0F75-7370EB0B2BD8}"/>
              </a:ext>
            </a:extLst>
          </p:cNvPr>
          <p:cNvGraphicFramePr>
            <a:graphicFrameLocks noGrp="1"/>
          </p:cNvGraphicFramePr>
          <p:nvPr/>
        </p:nvGraphicFramePr>
        <p:xfrm>
          <a:off x="4447410" y="4809425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2" name="Table 191">
            <a:extLst>
              <a:ext uri="{FF2B5EF4-FFF2-40B4-BE49-F238E27FC236}">
                <a16:creationId xmlns:a16="http://schemas.microsoft.com/office/drawing/2014/main" id="{D800CE72-5BB2-0057-8BF7-970526A1C1C6}"/>
              </a:ext>
            </a:extLst>
          </p:cNvPr>
          <p:cNvGraphicFramePr>
            <a:graphicFrameLocks noGrp="1"/>
          </p:cNvGraphicFramePr>
          <p:nvPr/>
        </p:nvGraphicFramePr>
        <p:xfrm>
          <a:off x="6236327" y="4795978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3" name="Table 192">
            <a:extLst>
              <a:ext uri="{FF2B5EF4-FFF2-40B4-BE49-F238E27FC236}">
                <a16:creationId xmlns:a16="http://schemas.microsoft.com/office/drawing/2014/main" id="{30504DE4-A3CD-3E2B-36E4-AC79EF1633BA}"/>
              </a:ext>
            </a:extLst>
          </p:cNvPr>
          <p:cNvGraphicFramePr>
            <a:graphicFrameLocks noGrp="1"/>
          </p:cNvGraphicFramePr>
          <p:nvPr/>
        </p:nvGraphicFramePr>
        <p:xfrm>
          <a:off x="8025244" y="4863216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96204F3D-7341-4742-9D39-C99AF23320C2}"/>
              </a:ext>
            </a:extLst>
          </p:cNvPr>
          <p:cNvGraphicFramePr>
            <a:graphicFrameLocks noGrp="1"/>
          </p:cNvGraphicFramePr>
          <p:nvPr/>
        </p:nvGraphicFramePr>
        <p:xfrm>
          <a:off x="9814161" y="4831839"/>
          <a:ext cx="1325706" cy="396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2853">
                  <a:extLst>
                    <a:ext uri="{9D8B030D-6E8A-4147-A177-3AD203B41FA5}">
                      <a16:colId xmlns:a16="http://schemas.microsoft.com/office/drawing/2014/main" val="1615188587"/>
                    </a:ext>
                  </a:extLst>
                </a:gridCol>
                <a:gridCol w="662853">
                  <a:extLst>
                    <a:ext uri="{9D8B030D-6E8A-4147-A177-3AD203B41FA5}">
                      <a16:colId xmlns:a16="http://schemas.microsoft.com/office/drawing/2014/main" val="3364578441"/>
                    </a:ext>
                  </a:extLst>
                </a:gridCol>
              </a:tblGrid>
              <a:tr h="258875"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Април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Май </a:t>
                      </a:r>
                    </a:p>
                    <a:p>
                      <a:pPr algn="ctr"/>
                      <a:r>
                        <a:rPr lang="bg-BG" sz="1000" b="0" noProof="0" dirty="0">
                          <a:solidFill>
                            <a:schemeClr val="bg1"/>
                          </a:solidFill>
                        </a:rPr>
                        <a:t>2025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9514730"/>
                  </a:ext>
                </a:extLst>
              </a:tr>
            </a:tbl>
          </a:graphicData>
        </a:graphic>
      </p:graphicFrame>
      <p:graphicFrame>
        <p:nvGraphicFramePr>
          <p:cNvPr id="195" name="Chart Placeholder 102">
            <a:extLst>
              <a:ext uri="{FF2B5EF4-FFF2-40B4-BE49-F238E27FC236}">
                <a16:creationId xmlns:a16="http://schemas.microsoft.com/office/drawing/2014/main" id="{FDB6E818-3C37-6672-679C-9E1D57FBF911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0"/>
          </a:graphicData>
        </a:graphic>
      </p:graphicFrame>
      <p:sp>
        <p:nvSpPr>
          <p:cNvPr id="196" name="Right Brace 195">
            <a:extLst>
              <a:ext uri="{FF2B5EF4-FFF2-40B4-BE49-F238E27FC236}">
                <a16:creationId xmlns:a16="http://schemas.microsoft.com/office/drawing/2014/main" id="{F7A905EE-917B-6378-4E80-001342E69D14}"/>
              </a:ext>
            </a:extLst>
          </p:cNvPr>
          <p:cNvSpPr/>
          <p:nvPr/>
        </p:nvSpPr>
        <p:spPr>
          <a:xfrm rot="16200000">
            <a:off x="3664542" y="-854226"/>
            <a:ext cx="338551" cy="4379827"/>
          </a:xfrm>
          <a:prstGeom prst="rightBrace">
            <a:avLst>
              <a:gd name="adj1" fmla="val 41916"/>
              <a:gd name="adj2" fmla="val 4809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bg-BG" noProof="0" dirty="0"/>
          </a:p>
        </p:txBody>
      </p:sp>
      <p:sp>
        <p:nvSpPr>
          <p:cNvPr id="197" name="Right Brace 196">
            <a:extLst>
              <a:ext uri="{FF2B5EF4-FFF2-40B4-BE49-F238E27FC236}">
                <a16:creationId xmlns:a16="http://schemas.microsoft.com/office/drawing/2014/main" id="{187FC3C8-9A15-A1AA-B0E3-E06821A1CA54}"/>
              </a:ext>
            </a:extLst>
          </p:cNvPr>
          <p:cNvSpPr/>
          <p:nvPr/>
        </p:nvSpPr>
        <p:spPr>
          <a:xfrm rot="16200000">
            <a:off x="7689228" y="-445546"/>
            <a:ext cx="338522" cy="3562468"/>
          </a:xfrm>
          <a:prstGeom prst="rightBrace">
            <a:avLst>
              <a:gd name="adj1" fmla="val 41916"/>
              <a:gd name="adj2" fmla="val 4809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bg-BG" noProof="0" dirty="0"/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49DD4D4D-771F-9840-3EB0-B8D0863078FE}"/>
              </a:ext>
            </a:extLst>
          </p:cNvPr>
          <p:cNvSpPr txBox="1"/>
          <p:nvPr/>
        </p:nvSpPr>
        <p:spPr>
          <a:xfrm>
            <a:off x="3485881" y="79887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45.9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E31832-A979-215B-7B99-15369199CE96}"/>
              </a:ext>
            </a:extLst>
          </p:cNvPr>
          <p:cNvSpPr txBox="1"/>
          <p:nvPr/>
        </p:nvSpPr>
        <p:spPr>
          <a:xfrm>
            <a:off x="7511740" y="83638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bg-BG" sz="1600" noProof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37.1</a:t>
            </a:r>
          </a:p>
        </p:txBody>
      </p:sp>
    </p:spTree>
    <p:extLst>
      <p:ext uri="{BB962C8B-B14F-4D97-AF65-F5344CB8AC3E}">
        <p14:creationId xmlns:p14="http://schemas.microsoft.com/office/powerpoint/2010/main" val="6005340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6D92AF-990B-1A6A-4F3C-2260509B1B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4CACBE-82E2-0F50-C379-8C16F8E96A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noProof="0" dirty="0"/>
              <a:t>Основен фактор за негативните очаквания – тревогата от продължаващ ръст на цените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406976F-210C-EF12-1870-2E620EB7432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През последните месеци имаше ръст в цените на някои стоки и услуги. Очаквате ли този процес да продължи, или цените вече ще се успокоят?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0BB4D9-6DDA-010E-ABEB-EF6B31E0082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7</a:t>
            </a:fld>
            <a:endParaRPr lang="bg-BG" noProof="0" dirty="0"/>
          </a:p>
        </p:txBody>
      </p:sp>
      <p:grpSp>
        <p:nvGrpSpPr>
          <p:cNvPr id="5" name="Group 2">
            <a:extLst>
              <a:ext uri="{FF2B5EF4-FFF2-40B4-BE49-F238E27FC236}">
                <a16:creationId xmlns:a16="http://schemas.microsoft.com/office/drawing/2014/main" id="{746759A0-4C6F-8017-081D-AFFFFDA06759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E6683A8B-2EE1-CCEE-3FFB-35CA7E144BDD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29DB3993-5287-CE5A-121B-8AA0D38F22D6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" name="Freeform 1029">
              <a:extLst>
                <a:ext uri="{FF2B5EF4-FFF2-40B4-BE49-F238E27FC236}">
                  <a16:creationId xmlns:a16="http://schemas.microsoft.com/office/drawing/2014/main" id="{FF887A51-3B47-0ED8-9069-12F6B9A5D7E9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9" name="Group 1032">
              <a:extLst>
                <a:ext uri="{FF2B5EF4-FFF2-40B4-BE49-F238E27FC236}">
                  <a16:creationId xmlns:a16="http://schemas.microsoft.com/office/drawing/2014/main" id="{FA39D87A-FC2E-BC58-AAF8-119CD496168A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7" name="Freeform 1033">
                <a:extLst>
                  <a:ext uri="{FF2B5EF4-FFF2-40B4-BE49-F238E27FC236}">
                    <a16:creationId xmlns:a16="http://schemas.microsoft.com/office/drawing/2014/main" id="{D0E53583-CAA3-A898-7CD6-0DBA8E99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8" name="Freeform 1034">
                <a:extLst>
                  <a:ext uri="{FF2B5EF4-FFF2-40B4-BE49-F238E27FC236}">
                    <a16:creationId xmlns:a16="http://schemas.microsoft.com/office/drawing/2014/main" id="{2EBC26DF-C352-D40F-CCD5-D0FE97CC0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0" name="Freeform 1035">
              <a:extLst>
                <a:ext uri="{FF2B5EF4-FFF2-40B4-BE49-F238E27FC236}">
                  <a16:creationId xmlns:a16="http://schemas.microsoft.com/office/drawing/2014/main" id="{5859733E-D291-3CA7-8627-5C05D0947CBE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1" name="Freeform 1037">
              <a:extLst>
                <a:ext uri="{FF2B5EF4-FFF2-40B4-BE49-F238E27FC236}">
                  <a16:creationId xmlns:a16="http://schemas.microsoft.com/office/drawing/2014/main" id="{E08FA2AC-9877-AEB3-7CA9-159435E6E50A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39">
              <a:extLst>
                <a:ext uri="{FF2B5EF4-FFF2-40B4-BE49-F238E27FC236}">
                  <a16:creationId xmlns:a16="http://schemas.microsoft.com/office/drawing/2014/main" id="{B2AA0974-4D22-43CB-B09C-11AAD49792BA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" name="Freeform 1040">
              <a:extLst>
                <a:ext uri="{FF2B5EF4-FFF2-40B4-BE49-F238E27FC236}">
                  <a16:creationId xmlns:a16="http://schemas.microsoft.com/office/drawing/2014/main" id="{7AD27E0B-41F9-7441-4CE4-0F07DF5A9C6B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41">
              <a:extLst>
                <a:ext uri="{FF2B5EF4-FFF2-40B4-BE49-F238E27FC236}">
                  <a16:creationId xmlns:a16="http://schemas.microsoft.com/office/drawing/2014/main" id="{0AC5427F-44BC-8D3B-81CC-1E9ED9876655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42">
              <a:extLst>
                <a:ext uri="{FF2B5EF4-FFF2-40B4-BE49-F238E27FC236}">
                  <a16:creationId xmlns:a16="http://schemas.microsoft.com/office/drawing/2014/main" id="{9F384D56-89A7-C946-F940-450447ABD378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3">
              <a:extLst>
                <a:ext uri="{FF2B5EF4-FFF2-40B4-BE49-F238E27FC236}">
                  <a16:creationId xmlns:a16="http://schemas.microsoft.com/office/drawing/2014/main" id="{D7DA4D1F-23A9-9787-03F3-5DD4CF16F87F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4">
              <a:extLst>
                <a:ext uri="{FF2B5EF4-FFF2-40B4-BE49-F238E27FC236}">
                  <a16:creationId xmlns:a16="http://schemas.microsoft.com/office/drawing/2014/main" id="{02F3C5BC-991A-0F15-E926-E5BD93B2BAEE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5">
              <a:extLst>
                <a:ext uri="{FF2B5EF4-FFF2-40B4-BE49-F238E27FC236}">
                  <a16:creationId xmlns:a16="http://schemas.microsoft.com/office/drawing/2014/main" id="{23861B8C-BD48-6F29-BF5D-CA1135B9B893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6">
              <a:extLst>
                <a:ext uri="{FF2B5EF4-FFF2-40B4-BE49-F238E27FC236}">
                  <a16:creationId xmlns:a16="http://schemas.microsoft.com/office/drawing/2014/main" id="{ECDA96CD-E3A3-73E4-B97A-0BAAA8D9F0F7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7">
              <a:extLst>
                <a:ext uri="{FF2B5EF4-FFF2-40B4-BE49-F238E27FC236}">
                  <a16:creationId xmlns:a16="http://schemas.microsoft.com/office/drawing/2014/main" id="{23EEE510-CB5D-E64D-460F-88F481D9D286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8">
              <a:extLst>
                <a:ext uri="{FF2B5EF4-FFF2-40B4-BE49-F238E27FC236}">
                  <a16:creationId xmlns:a16="http://schemas.microsoft.com/office/drawing/2014/main" id="{72E7879C-03A1-E141-3D82-1F76B420BC87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9">
              <a:extLst>
                <a:ext uri="{FF2B5EF4-FFF2-40B4-BE49-F238E27FC236}">
                  <a16:creationId xmlns:a16="http://schemas.microsoft.com/office/drawing/2014/main" id="{D54809BE-796F-2EEE-E9B7-7891F2906D3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50">
              <a:extLst>
                <a:ext uri="{FF2B5EF4-FFF2-40B4-BE49-F238E27FC236}">
                  <a16:creationId xmlns:a16="http://schemas.microsoft.com/office/drawing/2014/main" id="{BF81677F-3CC6-AEB9-E893-9379B3A090F4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51">
              <a:extLst>
                <a:ext uri="{FF2B5EF4-FFF2-40B4-BE49-F238E27FC236}">
                  <a16:creationId xmlns:a16="http://schemas.microsoft.com/office/drawing/2014/main" id="{D400C592-BED3-5C80-E5F2-5556E789C893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53">
              <a:extLst>
                <a:ext uri="{FF2B5EF4-FFF2-40B4-BE49-F238E27FC236}">
                  <a16:creationId xmlns:a16="http://schemas.microsoft.com/office/drawing/2014/main" id="{DFC0A3C3-58CC-A827-EA6C-254D645ED7F9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5">
              <a:extLst>
                <a:ext uri="{FF2B5EF4-FFF2-40B4-BE49-F238E27FC236}">
                  <a16:creationId xmlns:a16="http://schemas.microsoft.com/office/drawing/2014/main" id="{518BAE7A-17B2-2F2E-ADC4-B21BA883F0C6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7">
              <a:extLst>
                <a:ext uri="{FF2B5EF4-FFF2-40B4-BE49-F238E27FC236}">
                  <a16:creationId xmlns:a16="http://schemas.microsoft.com/office/drawing/2014/main" id="{4957FEFF-BCB1-D33E-00FA-B7F3948F13A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61">
              <a:extLst>
                <a:ext uri="{FF2B5EF4-FFF2-40B4-BE49-F238E27FC236}">
                  <a16:creationId xmlns:a16="http://schemas.microsoft.com/office/drawing/2014/main" id="{8D886FB5-E759-83DE-BCA8-AA15071A66D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62">
              <a:extLst>
                <a:ext uri="{FF2B5EF4-FFF2-40B4-BE49-F238E27FC236}">
                  <a16:creationId xmlns:a16="http://schemas.microsoft.com/office/drawing/2014/main" id="{408ED046-4C46-374C-7BFF-2A22E37FE2F6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63">
              <a:extLst>
                <a:ext uri="{FF2B5EF4-FFF2-40B4-BE49-F238E27FC236}">
                  <a16:creationId xmlns:a16="http://schemas.microsoft.com/office/drawing/2014/main" id="{6EE9252B-F95D-E322-1276-DB4EEE6441C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4">
              <a:extLst>
                <a:ext uri="{FF2B5EF4-FFF2-40B4-BE49-F238E27FC236}">
                  <a16:creationId xmlns:a16="http://schemas.microsoft.com/office/drawing/2014/main" id="{B7AFAFE1-B477-BA58-B1CC-69DC88FA442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5">
              <a:extLst>
                <a:ext uri="{FF2B5EF4-FFF2-40B4-BE49-F238E27FC236}">
                  <a16:creationId xmlns:a16="http://schemas.microsoft.com/office/drawing/2014/main" id="{EA78AD28-5805-E787-0A1F-AE38F8A6F5F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6">
              <a:extLst>
                <a:ext uri="{FF2B5EF4-FFF2-40B4-BE49-F238E27FC236}">
                  <a16:creationId xmlns:a16="http://schemas.microsoft.com/office/drawing/2014/main" id="{483C8462-8B68-8FBB-5D27-91237B675C0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7">
              <a:extLst>
                <a:ext uri="{FF2B5EF4-FFF2-40B4-BE49-F238E27FC236}">
                  <a16:creationId xmlns:a16="http://schemas.microsoft.com/office/drawing/2014/main" id="{0A424C8B-AFF9-A832-BD48-0FF508FA0A40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9">
              <a:extLst>
                <a:ext uri="{FF2B5EF4-FFF2-40B4-BE49-F238E27FC236}">
                  <a16:creationId xmlns:a16="http://schemas.microsoft.com/office/drawing/2014/main" id="{1B2D0B2C-1760-2051-33F8-A8EC54EB4491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70">
              <a:extLst>
                <a:ext uri="{FF2B5EF4-FFF2-40B4-BE49-F238E27FC236}">
                  <a16:creationId xmlns:a16="http://schemas.microsoft.com/office/drawing/2014/main" id="{EB21B61C-CCE5-680F-189F-1607C501071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71">
              <a:extLst>
                <a:ext uri="{FF2B5EF4-FFF2-40B4-BE49-F238E27FC236}">
                  <a16:creationId xmlns:a16="http://schemas.microsoft.com/office/drawing/2014/main" id="{D8C7174C-7E21-B92E-2AD6-119AA6EC4ED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73">
              <a:extLst>
                <a:ext uri="{FF2B5EF4-FFF2-40B4-BE49-F238E27FC236}">
                  <a16:creationId xmlns:a16="http://schemas.microsoft.com/office/drawing/2014/main" id="{8F7A90D8-0F5F-F584-BBEF-F3801EAE755B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4">
              <a:extLst>
                <a:ext uri="{FF2B5EF4-FFF2-40B4-BE49-F238E27FC236}">
                  <a16:creationId xmlns:a16="http://schemas.microsoft.com/office/drawing/2014/main" id="{272A223B-37A3-72DC-A144-55BBA3357E4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6">
              <a:extLst>
                <a:ext uri="{FF2B5EF4-FFF2-40B4-BE49-F238E27FC236}">
                  <a16:creationId xmlns:a16="http://schemas.microsoft.com/office/drawing/2014/main" id="{44C5892F-AABF-39F8-85A7-B13B5AB2385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7">
              <a:extLst>
                <a:ext uri="{FF2B5EF4-FFF2-40B4-BE49-F238E27FC236}">
                  <a16:creationId xmlns:a16="http://schemas.microsoft.com/office/drawing/2014/main" id="{E362BAB0-9E4F-0F33-A666-F955432EE752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8">
              <a:extLst>
                <a:ext uri="{FF2B5EF4-FFF2-40B4-BE49-F238E27FC236}">
                  <a16:creationId xmlns:a16="http://schemas.microsoft.com/office/drawing/2014/main" id="{2FBFF662-9235-70C2-6DE1-0D76BA383EA9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80">
              <a:extLst>
                <a:ext uri="{FF2B5EF4-FFF2-40B4-BE49-F238E27FC236}">
                  <a16:creationId xmlns:a16="http://schemas.microsoft.com/office/drawing/2014/main" id="{0D638887-E3FC-E4AB-6ED9-5B0ED001DEB3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82">
              <a:extLst>
                <a:ext uri="{FF2B5EF4-FFF2-40B4-BE49-F238E27FC236}">
                  <a16:creationId xmlns:a16="http://schemas.microsoft.com/office/drawing/2014/main" id="{CECBD046-2C8E-A032-C83C-F571F3E166A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84">
              <a:extLst>
                <a:ext uri="{FF2B5EF4-FFF2-40B4-BE49-F238E27FC236}">
                  <a16:creationId xmlns:a16="http://schemas.microsoft.com/office/drawing/2014/main" id="{B52D393C-9FB4-0C2F-BD5D-72CAB45C819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5">
              <a:extLst>
                <a:ext uri="{FF2B5EF4-FFF2-40B4-BE49-F238E27FC236}">
                  <a16:creationId xmlns:a16="http://schemas.microsoft.com/office/drawing/2014/main" id="{5CDCFF23-9254-8737-D37F-3954239694AC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6">
              <a:extLst>
                <a:ext uri="{FF2B5EF4-FFF2-40B4-BE49-F238E27FC236}">
                  <a16:creationId xmlns:a16="http://schemas.microsoft.com/office/drawing/2014/main" id="{0EA2193F-2ADA-F0B7-58D4-D6D8A22E167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7">
              <a:extLst>
                <a:ext uri="{FF2B5EF4-FFF2-40B4-BE49-F238E27FC236}">
                  <a16:creationId xmlns:a16="http://schemas.microsoft.com/office/drawing/2014/main" id="{876FBC94-2E90-0FE1-22E6-94F148968E8A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8">
              <a:extLst>
                <a:ext uri="{FF2B5EF4-FFF2-40B4-BE49-F238E27FC236}">
                  <a16:creationId xmlns:a16="http://schemas.microsoft.com/office/drawing/2014/main" id="{EB75B0E9-E36D-4670-9FBE-B0A8B2FA2A95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9">
              <a:extLst>
                <a:ext uri="{FF2B5EF4-FFF2-40B4-BE49-F238E27FC236}">
                  <a16:creationId xmlns:a16="http://schemas.microsoft.com/office/drawing/2014/main" id="{FA3695AB-14FA-9618-47A7-BCE2F7246040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91">
              <a:extLst>
                <a:ext uri="{FF2B5EF4-FFF2-40B4-BE49-F238E27FC236}">
                  <a16:creationId xmlns:a16="http://schemas.microsoft.com/office/drawing/2014/main" id="{45BA3BF2-8B54-9AA0-3F3F-90A15F7F5EDA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93">
              <a:extLst>
                <a:ext uri="{FF2B5EF4-FFF2-40B4-BE49-F238E27FC236}">
                  <a16:creationId xmlns:a16="http://schemas.microsoft.com/office/drawing/2014/main" id="{08C9BF6E-7FC2-39D3-47D2-082CB529C445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94">
              <a:extLst>
                <a:ext uri="{FF2B5EF4-FFF2-40B4-BE49-F238E27FC236}">
                  <a16:creationId xmlns:a16="http://schemas.microsoft.com/office/drawing/2014/main" id="{D7186778-E9CB-FFCF-EF80-B2CA2F232EE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6">
              <a:extLst>
                <a:ext uri="{FF2B5EF4-FFF2-40B4-BE49-F238E27FC236}">
                  <a16:creationId xmlns:a16="http://schemas.microsoft.com/office/drawing/2014/main" id="{627C89DB-1C23-5BB6-7BA1-FB8AFAC1F88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7">
              <a:extLst>
                <a:ext uri="{FF2B5EF4-FFF2-40B4-BE49-F238E27FC236}">
                  <a16:creationId xmlns:a16="http://schemas.microsoft.com/office/drawing/2014/main" id="{E6989653-A871-47AA-048F-887C65A2C1E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9">
              <a:extLst>
                <a:ext uri="{FF2B5EF4-FFF2-40B4-BE49-F238E27FC236}">
                  <a16:creationId xmlns:a16="http://schemas.microsoft.com/office/drawing/2014/main" id="{FB920708-010C-8447-C744-11B646B35CF9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101">
              <a:extLst>
                <a:ext uri="{FF2B5EF4-FFF2-40B4-BE49-F238E27FC236}">
                  <a16:creationId xmlns:a16="http://schemas.microsoft.com/office/drawing/2014/main" id="{B5F8E9B8-96FB-FB1B-2CAC-362E5CCE51CD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103">
              <a:extLst>
                <a:ext uri="{FF2B5EF4-FFF2-40B4-BE49-F238E27FC236}">
                  <a16:creationId xmlns:a16="http://schemas.microsoft.com/office/drawing/2014/main" id="{EB9BA27A-8177-F31E-F216-63DC61853B64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107">
              <a:extLst>
                <a:ext uri="{FF2B5EF4-FFF2-40B4-BE49-F238E27FC236}">
                  <a16:creationId xmlns:a16="http://schemas.microsoft.com/office/drawing/2014/main" id="{A129B86A-46F3-0474-AB28-70C8E56A29A9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9">
              <a:extLst>
                <a:ext uri="{FF2B5EF4-FFF2-40B4-BE49-F238E27FC236}">
                  <a16:creationId xmlns:a16="http://schemas.microsoft.com/office/drawing/2014/main" id="{E8A45A66-F450-88C2-36C0-52FEAB9D54F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10">
              <a:extLst>
                <a:ext uri="{FF2B5EF4-FFF2-40B4-BE49-F238E27FC236}">
                  <a16:creationId xmlns:a16="http://schemas.microsoft.com/office/drawing/2014/main" id="{E0B06D3F-23D0-EE13-99FD-594F7D69CD39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11">
              <a:extLst>
                <a:ext uri="{FF2B5EF4-FFF2-40B4-BE49-F238E27FC236}">
                  <a16:creationId xmlns:a16="http://schemas.microsoft.com/office/drawing/2014/main" id="{2BD46A30-743D-A9C9-0E27-B673D9BE2BA2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12">
              <a:extLst>
                <a:ext uri="{FF2B5EF4-FFF2-40B4-BE49-F238E27FC236}">
                  <a16:creationId xmlns:a16="http://schemas.microsoft.com/office/drawing/2014/main" id="{018E908A-DDC2-DCA5-BCD3-9BFA5B80835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3">
              <a:extLst>
                <a:ext uri="{FF2B5EF4-FFF2-40B4-BE49-F238E27FC236}">
                  <a16:creationId xmlns:a16="http://schemas.microsoft.com/office/drawing/2014/main" id="{A4B7AF39-16A6-6730-3A64-002FC676CECF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4">
              <a:extLst>
                <a:ext uri="{FF2B5EF4-FFF2-40B4-BE49-F238E27FC236}">
                  <a16:creationId xmlns:a16="http://schemas.microsoft.com/office/drawing/2014/main" id="{88237E39-C264-A602-9A94-10F92E0A4C60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6">
              <a:extLst>
                <a:ext uri="{FF2B5EF4-FFF2-40B4-BE49-F238E27FC236}">
                  <a16:creationId xmlns:a16="http://schemas.microsoft.com/office/drawing/2014/main" id="{AF0EC486-AE61-A476-6A3B-E5A1BBDE5BA4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8">
              <a:extLst>
                <a:ext uri="{FF2B5EF4-FFF2-40B4-BE49-F238E27FC236}">
                  <a16:creationId xmlns:a16="http://schemas.microsoft.com/office/drawing/2014/main" id="{E1C2CF38-ADD2-45E8-527E-EF07DE641CDB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20">
              <a:extLst>
                <a:ext uri="{FF2B5EF4-FFF2-40B4-BE49-F238E27FC236}">
                  <a16:creationId xmlns:a16="http://schemas.microsoft.com/office/drawing/2014/main" id="{3F5EE80F-3AB3-B695-C9F6-327E36F83330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22">
              <a:extLst>
                <a:ext uri="{FF2B5EF4-FFF2-40B4-BE49-F238E27FC236}">
                  <a16:creationId xmlns:a16="http://schemas.microsoft.com/office/drawing/2014/main" id="{BAB4B715-6498-E4E7-67A9-D14650A68E7C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23">
              <a:extLst>
                <a:ext uri="{FF2B5EF4-FFF2-40B4-BE49-F238E27FC236}">
                  <a16:creationId xmlns:a16="http://schemas.microsoft.com/office/drawing/2014/main" id="{65FFE28B-494E-58B8-3C07-B335EF33B2A8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6">
              <a:extLst>
                <a:ext uri="{FF2B5EF4-FFF2-40B4-BE49-F238E27FC236}">
                  <a16:creationId xmlns:a16="http://schemas.microsoft.com/office/drawing/2014/main" id="{FC0D1F80-F975-B8D3-7248-D9379EC1187B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2" name="Group 1127">
              <a:extLst>
                <a:ext uri="{FF2B5EF4-FFF2-40B4-BE49-F238E27FC236}">
                  <a16:creationId xmlns:a16="http://schemas.microsoft.com/office/drawing/2014/main" id="{DB017FAF-6DF4-71F5-321D-3034C9050BF6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5" name="Freeform 1128">
                <a:extLst>
                  <a:ext uri="{FF2B5EF4-FFF2-40B4-BE49-F238E27FC236}">
                    <a16:creationId xmlns:a16="http://schemas.microsoft.com/office/drawing/2014/main" id="{CDC39E6B-6BC9-A75D-047A-B440B6EB6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6" name="Freeform 1129">
                <a:extLst>
                  <a:ext uri="{FF2B5EF4-FFF2-40B4-BE49-F238E27FC236}">
                    <a16:creationId xmlns:a16="http://schemas.microsoft.com/office/drawing/2014/main" id="{D652FDAF-9601-9436-219D-59519593F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3" name="Freeform 1130">
              <a:extLst>
                <a:ext uri="{FF2B5EF4-FFF2-40B4-BE49-F238E27FC236}">
                  <a16:creationId xmlns:a16="http://schemas.microsoft.com/office/drawing/2014/main" id="{021B48E7-73BB-A19C-6CCA-420FE4963D29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4" name="Freeform 1131">
              <a:extLst>
                <a:ext uri="{FF2B5EF4-FFF2-40B4-BE49-F238E27FC236}">
                  <a16:creationId xmlns:a16="http://schemas.microsoft.com/office/drawing/2014/main" id="{F265696E-54CF-2B3E-89F0-2385D2044508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32">
              <a:extLst>
                <a:ext uri="{FF2B5EF4-FFF2-40B4-BE49-F238E27FC236}">
                  <a16:creationId xmlns:a16="http://schemas.microsoft.com/office/drawing/2014/main" id="{66D9E316-203A-43ED-B7BB-C0092C648C1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33">
              <a:extLst>
                <a:ext uri="{FF2B5EF4-FFF2-40B4-BE49-F238E27FC236}">
                  <a16:creationId xmlns:a16="http://schemas.microsoft.com/office/drawing/2014/main" id="{14C72565-FAEB-D449-EF8A-AA821D44BC04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4">
              <a:extLst>
                <a:ext uri="{FF2B5EF4-FFF2-40B4-BE49-F238E27FC236}">
                  <a16:creationId xmlns:a16="http://schemas.microsoft.com/office/drawing/2014/main" id="{C99653F0-AC7E-5E8D-7F0C-DD3DFAF6AFD3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5">
              <a:extLst>
                <a:ext uri="{FF2B5EF4-FFF2-40B4-BE49-F238E27FC236}">
                  <a16:creationId xmlns:a16="http://schemas.microsoft.com/office/drawing/2014/main" id="{ACB836C1-F3C5-E5C5-64D6-A735B579F480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6">
              <a:extLst>
                <a:ext uri="{FF2B5EF4-FFF2-40B4-BE49-F238E27FC236}">
                  <a16:creationId xmlns:a16="http://schemas.microsoft.com/office/drawing/2014/main" id="{C778DCFD-0319-5187-138C-7C445E4D0EEC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7">
              <a:extLst>
                <a:ext uri="{FF2B5EF4-FFF2-40B4-BE49-F238E27FC236}">
                  <a16:creationId xmlns:a16="http://schemas.microsoft.com/office/drawing/2014/main" id="{7C654C2A-798F-B86E-A8CA-FB8AB3E51F2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8">
              <a:extLst>
                <a:ext uri="{FF2B5EF4-FFF2-40B4-BE49-F238E27FC236}">
                  <a16:creationId xmlns:a16="http://schemas.microsoft.com/office/drawing/2014/main" id="{38206FEF-BB98-594B-0F4B-61B47A9FFD5A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9">
              <a:extLst>
                <a:ext uri="{FF2B5EF4-FFF2-40B4-BE49-F238E27FC236}">
                  <a16:creationId xmlns:a16="http://schemas.microsoft.com/office/drawing/2014/main" id="{F57F4DB4-CA31-9FF3-C61F-D13674CD35C4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40">
              <a:extLst>
                <a:ext uri="{FF2B5EF4-FFF2-40B4-BE49-F238E27FC236}">
                  <a16:creationId xmlns:a16="http://schemas.microsoft.com/office/drawing/2014/main" id="{5F2BBB2B-C859-0F78-D8DE-6A1ACC14C72C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4" name="Freeform 1146">
              <a:extLst>
                <a:ext uri="{FF2B5EF4-FFF2-40B4-BE49-F238E27FC236}">
                  <a16:creationId xmlns:a16="http://schemas.microsoft.com/office/drawing/2014/main" id="{862AC7FE-E05A-479E-B58A-75C9AF3A416E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graphicFrame>
        <p:nvGraphicFramePr>
          <p:cNvPr id="89" name="Chart 88">
            <a:extLst>
              <a:ext uri="{FF2B5EF4-FFF2-40B4-BE49-F238E27FC236}">
                <a16:creationId xmlns:a16="http://schemas.microsoft.com/office/drawing/2014/main" id="{A5920946-6C76-F9F9-C2B8-1DB5AF408096}"/>
              </a:ext>
            </a:extLst>
          </p:cNvPr>
          <p:cNvGraphicFramePr/>
          <p:nvPr/>
        </p:nvGraphicFramePr>
        <p:xfrm>
          <a:off x="786023" y="1348033"/>
          <a:ext cx="10639263" cy="4790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15786861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B7A945-77F9-12AD-0DF1-082AEE05DD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">
            <a:extLst>
              <a:ext uri="{FF2B5EF4-FFF2-40B4-BE49-F238E27FC236}">
                <a16:creationId xmlns:a16="http://schemas.microsoft.com/office/drawing/2014/main" id="{0741DE3C-E30F-5B0C-E706-AE6B4AB77F54}"/>
              </a:ext>
            </a:extLst>
          </p:cNvPr>
          <p:cNvGrpSpPr/>
          <p:nvPr/>
        </p:nvGrpSpPr>
        <p:grpSpPr>
          <a:xfrm>
            <a:off x="2846781" y="1031955"/>
            <a:ext cx="6300000" cy="4968000"/>
            <a:chOff x="1668106" y="795357"/>
            <a:chExt cx="6632931" cy="526728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Freeform 1105">
              <a:extLst>
                <a:ext uri="{FF2B5EF4-FFF2-40B4-BE49-F238E27FC236}">
                  <a16:creationId xmlns:a16="http://schemas.microsoft.com/office/drawing/2014/main" id="{8AD8A2F7-2FA3-93CB-6F6F-1BAEC1C14076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" name="Freeform 1059">
              <a:extLst>
                <a:ext uri="{FF2B5EF4-FFF2-40B4-BE49-F238E27FC236}">
                  <a16:creationId xmlns:a16="http://schemas.microsoft.com/office/drawing/2014/main" id="{8D93ED69-FD70-3FB6-5A39-BAE87E3A594A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9" name="Freeform 1029">
              <a:extLst>
                <a:ext uri="{FF2B5EF4-FFF2-40B4-BE49-F238E27FC236}">
                  <a16:creationId xmlns:a16="http://schemas.microsoft.com/office/drawing/2014/main" id="{A30D64C1-1F8D-B1B1-B9C3-900714890A15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651970" y="795357"/>
              <a:ext cx="2001480" cy="1935401"/>
            </a:xfrm>
            <a:custGeom>
              <a:avLst/>
              <a:gdLst>
                <a:gd name="T0" fmla="*/ 629672 w 1835"/>
                <a:gd name="T1" fmla="*/ 1925237 h 1966"/>
                <a:gd name="T2" fmla="*/ 748768 w 1835"/>
                <a:gd name="T3" fmla="*/ 1789012 h 1966"/>
                <a:gd name="T4" fmla="*/ 785322 w 1835"/>
                <a:gd name="T5" fmla="*/ 1588932 h 1966"/>
                <a:gd name="T6" fmla="*/ 766455 w 1835"/>
                <a:gd name="T7" fmla="*/ 1435680 h 1966"/>
                <a:gd name="T8" fmla="*/ 785322 w 1835"/>
                <a:gd name="T9" fmla="*/ 1237728 h 1966"/>
                <a:gd name="T10" fmla="*/ 938613 w 1835"/>
                <a:gd name="T11" fmla="*/ 1193030 h 1966"/>
                <a:gd name="T12" fmla="*/ 970450 w 1835"/>
                <a:gd name="T13" fmla="*/ 1039777 h 1966"/>
                <a:gd name="T14" fmla="*/ 1056529 w 1835"/>
                <a:gd name="T15" fmla="*/ 839697 h 1966"/>
                <a:gd name="T16" fmla="*/ 1192133 w 1835"/>
                <a:gd name="T17" fmla="*/ 686444 h 1966"/>
                <a:gd name="T18" fmla="*/ 1277032 w 1835"/>
                <a:gd name="T19" fmla="*/ 534256 h 1966"/>
                <a:gd name="T20" fmla="*/ 1394948 w 1835"/>
                <a:gd name="T21" fmla="*/ 488493 h 1966"/>
                <a:gd name="T22" fmla="*/ 1496356 w 1835"/>
                <a:gd name="T23" fmla="*/ 336305 h 1966"/>
                <a:gd name="T24" fmla="*/ 1633139 w 1835"/>
                <a:gd name="T25" fmla="*/ 426766 h 1966"/>
                <a:gd name="T26" fmla="*/ 1805297 w 1835"/>
                <a:gd name="T27" fmla="*/ 381003 h 1966"/>
                <a:gd name="T28" fmla="*/ 1889017 w 1835"/>
                <a:gd name="T29" fmla="*/ 213915 h 1966"/>
                <a:gd name="T30" fmla="*/ 2042308 w 1835"/>
                <a:gd name="T31" fmla="*/ 259678 h 1966"/>
                <a:gd name="T32" fmla="*/ 2042308 w 1835"/>
                <a:gd name="T33" fmla="*/ 365039 h 1966"/>
                <a:gd name="T34" fmla="*/ 2109521 w 1835"/>
                <a:gd name="T35" fmla="*/ 197951 h 1966"/>
                <a:gd name="T36" fmla="*/ 2124850 w 1835"/>
                <a:gd name="T37" fmla="*/ 90462 h 1966"/>
                <a:gd name="T38" fmla="*/ 1971559 w 1835"/>
                <a:gd name="T39" fmla="*/ 90462 h 1966"/>
                <a:gd name="T40" fmla="*/ 1905526 w 1835"/>
                <a:gd name="T41" fmla="*/ 30863 h 1966"/>
                <a:gd name="T42" fmla="*/ 1837134 w 1835"/>
                <a:gd name="T43" fmla="*/ 59598 h 1966"/>
                <a:gd name="T44" fmla="*/ 1768743 w 1835"/>
                <a:gd name="T45" fmla="*/ 152188 h 1966"/>
                <a:gd name="T46" fmla="*/ 1818268 w 1835"/>
                <a:gd name="T47" fmla="*/ 0 h 1966"/>
                <a:gd name="T48" fmla="*/ 1683843 w 1835"/>
                <a:gd name="T49" fmla="*/ 74498 h 1966"/>
                <a:gd name="T50" fmla="*/ 1617810 w 1835"/>
                <a:gd name="T51" fmla="*/ 167088 h 1966"/>
                <a:gd name="T52" fmla="*/ 1514044 w 1835"/>
                <a:gd name="T53" fmla="*/ 197951 h 1966"/>
                <a:gd name="T54" fmla="*/ 1445652 w 1835"/>
                <a:gd name="T55" fmla="*/ 259678 h 1966"/>
                <a:gd name="T56" fmla="*/ 1377261 w 1835"/>
                <a:gd name="T57" fmla="*/ 305441 h 1966"/>
                <a:gd name="T58" fmla="*/ 1292361 w 1835"/>
                <a:gd name="T59" fmla="*/ 381003 h 1966"/>
                <a:gd name="T60" fmla="*/ 1207462 w 1835"/>
                <a:gd name="T61" fmla="*/ 488493 h 1966"/>
                <a:gd name="T62" fmla="*/ 1173266 w 1835"/>
                <a:gd name="T63" fmla="*/ 519356 h 1966"/>
                <a:gd name="T64" fmla="*/ 1139070 w 1835"/>
                <a:gd name="T65" fmla="*/ 565119 h 1966"/>
                <a:gd name="T66" fmla="*/ 1123741 w 1835"/>
                <a:gd name="T67" fmla="*/ 595983 h 1966"/>
                <a:gd name="T68" fmla="*/ 1070679 w 1835"/>
                <a:gd name="T69" fmla="*/ 670481 h 1966"/>
                <a:gd name="T70" fmla="*/ 951584 w 1835"/>
                <a:gd name="T71" fmla="*/ 732207 h 1966"/>
                <a:gd name="T72" fmla="*/ 951584 w 1835"/>
                <a:gd name="T73" fmla="*/ 824797 h 1966"/>
                <a:gd name="T74" fmla="*/ 848997 w 1835"/>
                <a:gd name="T75" fmla="*/ 901424 h 1966"/>
                <a:gd name="T76" fmla="*/ 832488 w 1835"/>
                <a:gd name="T77" fmla="*/ 961022 h 1966"/>
                <a:gd name="T78" fmla="*/ 782963 w 1835"/>
                <a:gd name="T79" fmla="*/ 1068512 h 1966"/>
                <a:gd name="T80" fmla="*/ 679197 w 1835"/>
                <a:gd name="T81" fmla="*/ 1099375 h 1966"/>
                <a:gd name="T82" fmla="*/ 578968 w 1835"/>
                <a:gd name="T83" fmla="*/ 1193030 h 1966"/>
                <a:gd name="T84" fmla="*/ 459873 w 1835"/>
                <a:gd name="T85" fmla="*/ 1252628 h 1966"/>
                <a:gd name="T86" fmla="*/ 391482 w 1835"/>
                <a:gd name="T87" fmla="*/ 1298391 h 1966"/>
                <a:gd name="T88" fmla="*/ 288895 w 1835"/>
                <a:gd name="T89" fmla="*/ 1329254 h 1966"/>
                <a:gd name="T90" fmla="*/ 203995 w 1835"/>
                <a:gd name="T91" fmla="*/ 1373953 h 1966"/>
                <a:gd name="T92" fmla="*/ 135604 w 1835"/>
                <a:gd name="T93" fmla="*/ 1419716 h 1966"/>
                <a:gd name="T94" fmla="*/ 101408 w 1835"/>
                <a:gd name="T95" fmla="*/ 1498471 h 1966"/>
                <a:gd name="T96" fmla="*/ 67212 w 1835"/>
                <a:gd name="T97" fmla="*/ 1541041 h 1966"/>
                <a:gd name="T98" fmla="*/ 50704 w 1835"/>
                <a:gd name="T99" fmla="*/ 1650659 h 1966"/>
                <a:gd name="T100" fmla="*/ 153291 w 1835"/>
                <a:gd name="T101" fmla="*/ 1696422 h 1966"/>
                <a:gd name="T102" fmla="*/ 50704 w 1835"/>
                <a:gd name="T103" fmla="*/ 1789012 h 1966"/>
                <a:gd name="T104" fmla="*/ 84900 w 1835"/>
                <a:gd name="T105" fmla="*/ 1848611 h 1966"/>
                <a:gd name="T106" fmla="*/ 34196 w 1835"/>
                <a:gd name="T107" fmla="*/ 1971000 h 1966"/>
                <a:gd name="T108" fmla="*/ 185128 w 1835"/>
                <a:gd name="T109" fmla="*/ 2092325 h 1966"/>
                <a:gd name="T110" fmla="*/ 391482 w 1835"/>
                <a:gd name="T111" fmla="*/ 2001863 h 1966"/>
                <a:gd name="T112" fmla="*/ 525906 w 1835"/>
                <a:gd name="T113" fmla="*/ 1925237 h 1966"/>
                <a:gd name="T114" fmla="*/ 578968 w 1835"/>
                <a:gd name="T115" fmla="*/ 1863510 h 19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835" h="1966">
                  <a:moveTo>
                    <a:pt x="507" y="1838"/>
                  </a:moveTo>
                  <a:lnTo>
                    <a:pt x="520" y="1838"/>
                  </a:lnTo>
                  <a:lnTo>
                    <a:pt x="520" y="1852"/>
                  </a:lnTo>
                  <a:lnTo>
                    <a:pt x="534" y="1867"/>
                  </a:lnTo>
                  <a:lnTo>
                    <a:pt x="549" y="1852"/>
                  </a:lnTo>
                  <a:lnTo>
                    <a:pt x="549" y="1838"/>
                  </a:lnTo>
                  <a:lnTo>
                    <a:pt x="549" y="1823"/>
                  </a:lnTo>
                  <a:lnTo>
                    <a:pt x="534" y="1809"/>
                  </a:lnTo>
                  <a:lnTo>
                    <a:pt x="563" y="1780"/>
                  </a:lnTo>
                  <a:lnTo>
                    <a:pt x="563" y="1766"/>
                  </a:lnTo>
                  <a:lnTo>
                    <a:pt x="578" y="1751"/>
                  </a:lnTo>
                  <a:lnTo>
                    <a:pt x="578" y="1737"/>
                  </a:lnTo>
                  <a:lnTo>
                    <a:pt x="592" y="1722"/>
                  </a:lnTo>
                  <a:lnTo>
                    <a:pt x="607" y="1722"/>
                  </a:lnTo>
                  <a:lnTo>
                    <a:pt x="621" y="1722"/>
                  </a:lnTo>
                  <a:lnTo>
                    <a:pt x="635" y="1681"/>
                  </a:lnTo>
                  <a:lnTo>
                    <a:pt x="635" y="1636"/>
                  </a:lnTo>
                  <a:lnTo>
                    <a:pt x="635" y="1623"/>
                  </a:lnTo>
                  <a:lnTo>
                    <a:pt x="635" y="1607"/>
                  </a:lnTo>
                  <a:lnTo>
                    <a:pt x="621" y="1580"/>
                  </a:lnTo>
                  <a:lnTo>
                    <a:pt x="621" y="1565"/>
                  </a:lnTo>
                  <a:lnTo>
                    <a:pt x="666" y="1536"/>
                  </a:lnTo>
                  <a:lnTo>
                    <a:pt x="666" y="1522"/>
                  </a:lnTo>
                  <a:lnTo>
                    <a:pt x="666" y="1493"/>
                  </a:lnTo>
                  <a:lnTo>
                    <a:pt x="666" y="1477"/>
                  </a:lnTo>
                  <a:lnTo>
                    <a:pt x="650" y="1464"/>
                  </a:lnTo>
                  <a:lnTo>
                    <a:pt x="635" y="1448"/>
                  </a:lnTo>
                  <a:lnTo>
                    <a:pt x="635" y="1435"/>
                  </a:lnTo>
                  <a:lnTo>
                    <a:pt x="635" y="1421"/>
                  </a:lnTo>
                  <a:lnTo>
                    <a:pt x="650" y="1392"/>
                  </a:lnTo>
                  <a:lnTo>
                    <a:pt x="650" y="1379"/>
                  </a:lnTo>
                  <a:lnTo>
                    <a:pt x="650" y="1349"/>
                  </a:lnTo>
                  <a:lnTo>
                    <a:pt x="635" y="1334"/>
                  </a:lnTo>
                  <a:lnTo>
                    <a:pt x="635" y="1320"/>
                  </a:lnTo>
                  <a:lnTo>
                    <a:pt x="635" y="1291"/>
                  </a:lnTo>
                  <a:lnTo>
                    <a:pt x="650" y="1278"/>
                  </a:lnTo>
                  <a:lnTo>
                    <a:pt x="650" y="1249"/>
                  </a:lnTo>
                  <a:lnTo>
                    <a:pt x="650" y="1220"/>
                  </a:lnTo>
                  <a:lnTo>
                    <a:pt x="650" y="1190"/>
                  </a:lnTo>
                  <a:lnTo>
                    <a:pt x="666" y="1163"/>
                  </a:lnTo>
                  <a:lnTo>
                    <a:pt x="679" y="1148"/>
                  </a:lnTo>
                  <a:lnTo>
                    <a:pt x="708" y="1134"/>
                  </a:lnTo>
                  <a:lnTo>
                    <a:pt x="708" y="1148"/>
                  </a:lnTo>
                  <a:lnTo>
                    <a:pt x="722" y="1148"/>
                  </a:lnTo>
                  <a:lnTo>
                    <a:pt x="737" y="1134"/>
                  </a:lnTo>
                  <a:lnTo>
                    <a:pt x="751" y="1121"/>
                  </a:lnTo>
                  <a:lnTo>
                    <a:pt x="766" y="1121"/>
                  </a:lnTo>
                  <a:lnTo>
                    <a:pt x="796" y="1121"/>
                  </a:lnTo>
                  <a:lnTo>
                    <a:pt x="809" y="1105"/>
                  </a:lnTo>
                  <a:lnTo>
                    <a:pt x="796" y="1076"/>
                  </a:lnTo>
                  <a:lnTo>
                    <a:pt x="796" y="1062"/>
                  </a:lnTo>
                  <a:lnTo>
                    <a:pt x="796" y="1047"/>
                  </a:lnTo>
                  <a:lnTo>
                    <a:pt x="780" y="1020"/>
                  </a:lnTo>
                  <a:lnTo>
                    <a:pt x="796" y="1004"/>
                  </a:lnTo>
                  <a:lnTo>
                    <a:pt x="823" y="991"/>
                  </a:lnTo>
                  <a:lnTo>
                    <a:pt x="823" y="977"/>
                  </a:lnTo>
                  <a:lnTo>
                    <a:pt x="838" y="932"/>
                  </a:lnTo>
                  <a:lnTo>
                    <a:pt x="838" y="919"/>
                  </a:lnTo>
                  <a:lnTo>
                    <a:pt x="838" y="903"/>
                  </a:lnTo>
                  <a:lnTo>
                    <a:pt x="838" y="874"/>
                  </a:lnTo>
                  <a:lnTo>
                    <a:pt x="852" y="861"/>
                  </a:lnTo>
                  <a:lnTo>
                    <a:pt x="865" y="832"/>
                  </a:lnTo>
                  <a:lnTo>
                    <a:pt x="865" y="803"/>
                  </a:lnTo>
                  <a:lnTo>
                    <a:pt x="896" y="789"/>
                  </a:lnTo>
                  <a:lnTo>
                    <a:pt x="924" y="775"/>
                  </a:lnTo>
                  <a:lnTo>
                    <a:pt x="937" y="762"/>
                  </a:lnTo>
                  <a:lnTo>
                    <a:pt x="937" y="748"/>
                  </a:lnTo>
                  <a:lnTo>
                    <a:pt x="937" y="717"/>
                  </a:lnTo>
                  <a:lnTo>
                    <a:pt x="966" y="704"/>
                  </a:lnTo>
                  <a:lnTo>
                    <a:pt x="995" y="675"/>
                  </a:lnTo>
                  <a:lnTo>
                    <a:pt x="995" y="659"/>
                  </a:lnTo>
                  <a:lnTo>
                    <a:pt x="1011" y="645"/>
                  </a:lnTo>
                  <a:lnTo>
                    <a:pt x="995" y="616"/>
                  </a:lnTo>
                  <a:lnTo>
                    <a:pt x="982" y="603"/>
                  </a:lnTo>
                  <a:lnTo>
                    <a:pt x="995" y="587"/>
                  </a:lnTo>
                  <a:lnTo>
                    <a:pt x="1011" y="574"/>
                  </a:lnTo>
                  <a:lnTo>
                    <a:pt x="1053" y="545"/>
                  </a:lnTo>
                  <a:lnTo>
                    <a:pt x="1053" y="531"/>
                  </a:lnTo>
                  <a:lnTo>
                    <a:pt x="1069" y="502"/>
                  </a:lnTo>
                  <a:lnTo>
                    <a:pt x="1083" y="502"/>
                  </a:lnTo>
                  <a:lnTo>
                    <a:pt x="1112" y="516"/>
                  </a:lnTo>
                  <a:lnTo>
                    <a:pt x="1125" y="516"/>
                  </a:lnTo>
                  <a:lnTo>
                    <a:pt x="1125" y="502"/>
                  </a:lnTo>
                  <a:lnTo>
                    <a:pt x="1125" y="473"/>
                  </a:lnTo>
                  <a:lnTo>
                    <a:pt x="1154" y="459"/>
                  </a:lnTo>
                  <a:lnTo>
                    <a:pt x="1168" y="473"/>
                  </a:lnTo>
                  <a:lnTo>
                    <a:pt x="1183" y="473"/>
                  </a:lnTo>
                  <a:lnTo>
                    <a:pt x="1183" y="459"/>
                  </a:lnTo>
                  <a:lnTo>
                    <a:pt x="1197" y="415"/>
                  </a:lnTo>
                  <a:lnTo>
                    <a:pt x="1226" y="430"/>
                  </a:lnTo>
                  <a:lnTo>
                    <a:pt x="1226" y="415"/>
                  </a:lnTo>
                  <a:lnTo>
                    <a:pt x="1226" y="388"/>
                  </a:lnTo>
                  <a:lnTo>
                    <a:pt x="1226" y="372"/>
                  </a:lnTo>
                  <a:lnTo>
                    <a:pt x="1255" y="372"/>
                  </a:lnTo>
                  <a:lnTo>
                    <a:pt x="1255" y="343"/>
                  </a:lnTo>
                  <a:lnTo>
                    <a:pt x="1269" y="316"/>
                  </a:lnTo>
                  <a:lnTo>
                    <a:pt x="1284" y="316"/>
                  </a:lnTo>
                  <a:lnTo>
                    <a:pt x="1298" y="329"/>
                  </a:lnTo>
                  <a:lnTo>
                    <a:pt x="1329" y="343"/>
                  </a:lnTo>
                  <a:lnTo>
                    <a:pt x="1329" y="358"/>
                  </a:lnTo>
                  <a:lnTo>
                    <a:pt x="1342" y="388"/>
                  </a:lnTo>
                  <a:lnTo>
                    <a:pt x="1358" y="388"/>
                  </a:lnTo>
                  <a:lnTo>
                    <a:pt x="1372" y="388"/>
                  </a:lnTo>
                  <a:lnTo>
                    <a:pt x="1385" y="401"/>
                  </a:lnTo>
                  <a:lnTo>
                    <a:pt x="1430" y="401"/>
                  </a:lnTo>
                  <a:lnTo>
                    <a:pt x="1443" y="388"/>
                  </a:lnTo>
                  <a:lnTo>
                    <a:pt x="1457" y="388"/>
                  </a:lnTo>
                  <a:lnTo>
                    <a:pt x="1472" y="415"/>
                  </a:lnTo>
                  <a:lnTo>
                    <a:pt x="1501" y="401"/>
                  </a:lnTo>
                  <a:lnTo>
                    <a:pt x="1515" y="401"/>
                  </a:lnTo>
                  <a:lnTo>
                    <a:pt x="1515" y="388"/>
                  </a:lnTo>
                  <a:lnTo>
                    <a:pt x="1531" y="358"/>
                  </a:lnTo>
                  <a:lnTo>
                    <a:pt x="1544" y="343"/>
                  </a:lnTo>
                  <a:lnTo>
                    <a:pt x="1544" y="329"/>
                  </a:lnTo>
                  <a:lnTo>
                    <a:pt x="1544" y="316"/>
                  </a:lnTo>
                  <a:lnTo>
                    <a:pt x="1544" y="302"/>
                  </a:lnTo>
                  <a:lnTo>
                    <a:pt x="1558" y="273"/>
                  </a:lnTo>
                  <a:lnTo>
                    <a:pt x="1558" y="215"/>
                  </a:lnTo>
                  <a:lnTo>
                    <a:pt x="1573" y="201"/>
                  </a:lnTo>
                  <a:lnTo>
                    <a:pt x="1602" y="201"/>
                  </a:lnTo>
                  <a:lnTo>
                    <a:pt x="1631" y="186"/>
                  </a:lnTo>
                  <a:lnTo>
                    <a:pt x="1645" y="172"/>
                  </a:lnTo>
                  <a:lnTo>
                    <a:pt x="1661" y="172"/>
                  </a:lnTo>
                  <a:lnTo>
                    <a:pt x="1645" y="201"/>
                  </a:lnTo>
                  <a:lnTo>
                    <a:pt x="1690" y="215"/>
                  </a:lnTo>
                  <a:lnTo>
                    <a:pt x="1703" y="215"/>
                  </a:lnTo>
                  <a:lnTo>
                    <a:pt x="1717" y="229"/>
                  </a:lnTo>
                  <a:lnTo>
                    <a:pt x="1732" y="244"/>
                  </a:lnTo>
                  <a:lnTo>
                    <a:pt x="1732" y="258"/>
                  </a:lnTo>
                  <a:lnTo>
                    <a:pt x="1717" y="273"/>
                  </a:lnTo>
                  <a:lnTo>
                    <a:pt x="1717" y="302"/>
                  </a:lnTo>
                  <a:lnTo>
                    <a:pt x="1717" y="316"/>
                  </a:lnTo>
                  <a:lnTo>
                    <a:pt x="1717" y="329"/>
                  </a:lnTo>
                  <a:lnTo>
                    <a:pt x="1717" y="343"/>
                  </a:lnTo>
                  <a:lnTo>
                    <a:pt x="1732" y="343"/>
                  </a:lnTo>
                  <a:lnTo>
                    <a:pt x="1738" y="293"/>
                  </a:lnTo>
                  <a:lnTo>
                    <a:pt x="1757" y="260"/>
                  </a:lnTo>
                  <a:lnTo>
                    <a:pt x="1789" y="240"/>
                  </a:lnTo>
                  <a:lnTo>
                    <a:pt x="1821" y="234"/>
                  </a:lnTo>
                  <a:lnTo>
                    <a:pt x="1835" y="184"/>
                  </a:lnTo>
                  <a:lnTo>
                    <a:pt x="1831" y="186"/>
                  </a:lnTo>
                  <a:lnTo>
                    <a:pt x="1802" y="186"/>
                  </a:lnTo>
                  <a:lnTo>
                    <a:pt x="1789" y="186"/>
                  </a:lnTo>
                  <a:lnTo>
                    <a:pt x="1802" y="172"/>
                  </a:lnTo>
                  <a:lnTo>
                    <a:pt x="1802" y="143"/>
                  </a:lnTo>
                  <a:lnTo>
                    <a:pt x="1789" y="128"/>
                  </a:lnTo>
                  <a:lnTo>
                    <a:pt x="1802" y="128"/>
                  </a:lnTo>
                  <a:lnTo>
                    <a:pt x="1818" y="114"/>
                  </a:lnTo>
                  <a:lnTo>
                    <a:pt x="1818" y="99"/>
                  </a:lnTo>
                  <a:lnTo>
                    <a:pt x="1818" y="85"/>
                  </a:lnTo>
                  <a:lnTo>
                    <a:pt x="1802" y="85"/>
                  </a:lnTo>
                  <a:lnTo>
                    <a:pt x="1802" y="70"/>
                  </a:lnTo>
                  <a:lnTo>
                    <a:pt x="1773" y="70"/>
                  </a:lnTo>
                  <a:lnTo>
                    <a:pt x="1746" y="85"/>
                  </a:lnTo>
                  <a:lnTo>
                    <a:pt x="1746" y="56"/>
                  </a:lnTo>
                  <a:lnTo>
                    <a:pt x="1717" y="56"/>
                  </a:lnTo>
                  <a:lnTo>
                    <a:pt x="1701" y="42"/>
                  </a:lnTo>
                  <a:lnTo>
                    <a:pt x="1672" y="70"/>
                  </a:lnTo>
                  <a:lnTo>
                    <a:pt x="1672" y="85"/>
                  </a:lnTo>
                  <a:lnTo>
                    <a:pt x="1661" y="99"/>
                  </a:lnTo>
                  <a:lnTo>
                    <a:pt x="1645" y="70"/>
                  </a:lnTo>
                  <a:lnTo>
                    <a:pt x="1645" y="56"/>
                  </a:lnTo>
                  <a:lnTo>
                    <a:pt x="1661" y="42"/>
                  </a:lnTo>
                  <a:lnTo>
                    <a:pt x="1661" y="29"/>
                  </a:lnTo>
                  <a:lnTo>
                    <a:pt x="1661" y="0"/>
                  </a:lnTo>
                  <a:lnTo>
                    <a:pt x="1645" y="0"/>
                  </a:lnTo>
                  <a:lnTo>
                    <a:pt x="1616" y="29"/>
                  </a:lnTo>
                  <a:lnTo>
                    <a:pt x="1616" y="42"/>
                  </a:lnTo>
                  <a:lnTo>
                    <a:pt x="1587" y="56"/>
                  </a:lnTo>
                  <a:lnTo>
                    <a:pt x="1587" y="99"/>
                  </a:lnTo>
                  <a:lnTo>
                    <a:pt x="1587" y="114"/>
                  </a:lnTo>
                  <a:lnTo>
                    <a:pt x="1571" y="99"/>
                  </a:lnTo>
                  <a:lnTo>
                    <a:pt x="1571" y="85"/>
                  </a:lnTo>
                  <a:lnTo>
                    <a:pt x="1558" y="70"/>
                  </a:lnTo>
                  <a:lnTo>
                    <a:pt x="1558" y="56"/>
                  </a:lnTo>
                  <a:lnTo>
                    <a:pt x="1558" y="42"/>
                  </a:lnTo>
                  <a:lnTo>
                    <a:pt x="1558" y="29"/>
                  </a:lnTo>
                  <a:lnTo>
                    <a:pt x="1542" y="29"/>
                  </a:lnTo>
                  <a:lnTo>
                    <a:pt x="1542" y="42"/>
                  </a:lnTo>
                  <a:lnTo>
                    <a:pt x="1542" y="56"/>
                  </a:lnTo>
                  <a:lnTo>
                    <a:pt x="1529" y="85"/>
                  </a:lnTo>
                  <a:lnTo>
                    <a:pt x="1513" y="114"/>
                  </a:lnTo>
                  <a:lnTo>
                    <a:pt x="1500" y="143"/>
                  </a:lnTo>
                  <a:lnTo>
                    <a:pt x="1500" y="128"/>
                  </a:lnTo>
                  <a:lnTo>
                    <a:pt x="1500" y="114"/>
                  </a:lnTo>
                  <a:lnTo>
                    <a:pt x="1500" y="85"/>
                  </a:lnTo>
                  <a:lnTo>
                    <a:pt x="1529" y="70"/>
                  </a:lnTo>
                  <a:lnTo>
                    <a:pt x="1529" y="56"/>
                  </a:lnTo>
                  <a:lnTo>
                    <a:pt x="1542" y="29"/>
                  </a:lnTo>
                  <a:lnTo>
                    <a:pt x="1558" y="15"/>
                  </a:lnTo>
                  <a:lnTo>
                    <a:pt x="1542" y="0"/>
                  </a:lnTo>
                  <a:lnTo>
                    <a:pt x="1500" y="29"/>
                  </a:lnTo>
                  <a:lnTo>
                    <a:pt x="1484" y="15"/>
                  </a:lnTo>
                  <a:lnTo>
                    <a:pt x="1472" y="29"/>
                  </a:lnTo>
                  <a:lnTo>
                    <a:pt x="1472" y="42"/>
                  </a:lnTo>
                  <a:lnTo>
                    <a:pt x="1500" y="56"/>
                  </a:lnTo>
                  <a:lnTo>
                    <a:pt x="1457" y="70"/>
                  </a:lnTo>
                  <a:lnTo>
                    <a:pt x="1441" y="56"/>
                  </a:lnTo>
                  <a:lnTo>
                    <a:pt x="1428" y="70"/>
                  </a:lnTo>
                  <a:lnTo>
                    <a:pt x="1428" y="99"/>
                  </a:lnTo>
                  <a:lnTo>
                    <a:pt x="1414" y="99"/>
                  </a:lnTo>
                  <a:lnTo>
                    <a:pt x="1428" y="114"/>
                  </a:lnTo>
                  <a:lnTo>
                    <a:pt x="1399" y="143"/>
                  </a:lnTo>
                  <a:lnTo>
                    <a:pt x="1385" y="114"/>
                  </a:lnTo>
                  <a:lnTo>
                    <a:pt x="1372" y="128"/>
                  </a:lnTo>
                  <a:lnTo>
                    <a:pt x="1372" y="143"/>
                  </a:lnTo>
                  <a:lnTo>
                    <a:pt x="1372" y="157"/>
                  </a:lnTo>
                  <a:lnTo>
                    <a:pt x="1356" y="172"/>
                  </a:lnTo>
                  <a:lnTo>
                    <a:pt x="1342" y="157"/>
                  </a:lnTo>
                  <a:lnTo>
                    <a:pt x="1327" y="157"/>
                  </a:lnTo>
                  <a:lnTo>
                    <a:pt x="1327" y="172"/>
                  </a:lnTo>
                  <a:lnTo>
                    <a:pt x="1313" y="157"/>
                  </a:lnTo>
                  <a:lnTo>
                    <a:pt x="1298" y="157"/>
                  </a:lnTo>
                  <a:lnTo>
                    <a:pt x="1284" y="172"/>
                  </a:lnTo>
                  <a:lnTo>
                    <a:pt x="1284" y="186"/>
                  </a:lnTo>
                  <a:lnTo>
                    <a:pt x="1269" y="186"/>
                  </a:lnTo>
                  <a:lnTo>
                    <a:pt x="1255" y="201"/>
                  </a:lnTo>
                  <a:lnTo>
                    <a:pt x="1255" y="229"/>
                  </a:lnTo>
                  <a:lnTo>
                    <a:pt x="1269" y="244"/>
                  </a:lnTo>
                  <a:lnTo>
                    <a:pt x="1269" y="273"/>
                  </a:lnTo>
                  <a:lnTo>
                    <a:pt x="1255" y="258"/>
                  </a:lnTo>
                  <a:lnTo>
                    <a:pt x="1240" y="244"/>
                  </a:lnTo>
                  <a:lnTo>
                    <a:pt x="1226" y="244"/>
                  </a:lnTo>
                  <a:lnTo>
                    <a:pt x="1211" y="273"/>
                  </a:lnTo>
                  <a:lnTo>
                    <a:pt x="1197" y="244"/>
                  </a:lnTo>
                  <a:lnTo>
                    <a:pt x="1183" y="258"/>
                  </a:lnTo>
                  <a:lnTo>
                    <a:pt x="1183" y="287"/>
                  </a:lnTo>
                  <a:lnTo>
                    <a:pt x="1197" y="316"/>
                  </a:lnTo>
                  <a:lnTo>
                    <a:pt x="1197" y="329"/>
                  </a:lnTo>
                  <a:lnTo>
                    <a:pt x="1183" y="316"/>
                  </a:lnTo>
                  <a:lnTo>
                    <a:pt x="1168" y="287"/>
                  </a:lnTo>
                  <a:lnTo>
                    <a:pt x="1168" y="316"/>
                  </a:lnTo>
                  <a:lnTo>
                    <a:pt x="1154" y="343"/>
                  </a:lnTo>
                  <a:lnTo>
                    <a:pt x="1139" y="329"/>
                  </a:lnTo>
                  <a:lnTo>
                    <a:pt x="1139" y="302"/>
                  </a:lnTo>
                  <a:lnTo>
                    <a:pt x="1125" y="316"/>
                  </a:lnTo>
                  <a:lnTo>
                    <a:pt x="1125" y="358"/>
                  </a:lnTo>
                  <a:lnTo>
                    <a:pt x="1110" y="358"/>
                  </a:lnTo>
                  <a:lnTo>
                    <a:pt x="1096" y="358"/>
                  </a:lnTo>
                  <a:lnTo>
                    <a:pt x="1083" y="372"/>
                  </a:lnTo>
                  <a:lnTo>
                    <a:pt x="1096" y="388"/>
                  </a:lnTo>
                  <a:lnTo>
                    <a:pt x="1083" y="401"/>
                  </a:lnTo>
                  <a:lnTo>
                    <a:pt x="1067" y="415"/>
                  </a:lnTo>
                  <a:lnTo>
                    <a:pt x="1067" y="430"/>
                  </a:lnTo>
                  <a:lnTo>
                    <a:pt x="1083" y="444"/>
                  </a:lnTo>
                  <a:lnTo>
                    <a:pt x="1067" y="459"/>
                  </a:lnTo>
                  <a:lnTo>
                    <a:pt x="1024" y="459"/>
                  </a:lnTo>
                  <a:lnTo>
                    <a:pt x="1024" y="444"/>
                  </a:lnTo>
                  <a:lnTo>
                    <a:pt x="1009" y="459"/>
                  </a:lnTo>
                  <a:lnTo>
                    <a:pt x="1009" y="473"/>
                  </a:lnTo>
                  <a:lnTo>
                    <a:pt x="1009" y="502"/>
                  </a:lnTo>
                  <a:lnTo>
                    <a:pt x="1009" y="516"/>
                  </a:lnTo>
                  <a:lnTo>
                    <a:pt x="995" y="545"/>
                  </a:lnTo>
                  <a:lnTo>
                    <a:pt x="995" y="516"/>
                  </a:lnTo>
                  <a:lnTo>
                    <a:pt x="995" y="488"/>
                  </a:lnTo>
                  <a:lnTo>
                    <a:pt x="995" y="473"/>
                  </a:lnTo>
                  <a:lnTo>
                    <a:pt x="982" y="488"/>
                  </a:lnTo>
                  <a:lnTo>
                    <a:pt x="966" y="488"/>
                  </a:lnTo>
                  <a:lnTo>
                    <a:pt x="953" y="488"/>
                  </a:lnTo>
                  <a:lnTo>
                    <a:pt x="937" y="502"/>
                  </a:lnTo>
                  <a:lnTo>
                    <a:pt x="953" y="502"/>
                  </a:lnTo>
                  <a:lnTo>
                    <a:pt x="966" y="516"/>
                  </a:lnTo>
                  <a:lnTo>
                    <a:pt x="966" y="531"/>
                  </a:lnTo>
                  <a:lnTo>
                    <a:pt x="953" y="516"/>
                  </a:lnTo>
                  <a:lnTo>
                    <a:pt x="937" y="531"/>
                  </a:lnTo>
                  <a:lnTo>
                    <a:pt x="922" y="516"/>
                  </a:lnTo>
                  <a:lnTo>
                    <a:pt x="908" y="516"/>
                  </a:lnTo>
                  <a:lnTo>
                    <a:pt x="908" y="545"/>
                  </a:lnTo>
                  <a:lnTo>
                    <a:pt x="894" y="560"/>
                  </a:lnTo>
                  <a:lnTo>
                    <a:pt x="937" y="545"/>
                  </a:lnTo>
                  <a:lnTo>
                    <a:pt x="953" y="560"/>
                  </a:lnTo>
                  <a:lnTo>
                    <a:pt x="953" y="574"/>
                  </a:lnTo>
                  <a:lnTo>
                    <a:pt x="922" y="574"/>
                  </a:lnTo>
                  <a:lnTo>
                    <a:pt x="908" y="574"/>
                  </a:lnTo>
                  <a:lnTo>
                    <a:pt x="894" y="587"/>
                  </a:lnTo>
                  <a:lnTo>
                    <a:pt x="894" y="603"/>
                  </a:lnTo>
                  <a:lnTo>
                    <a:pt x="922" y="603"/>
                  </a:lnTo>
                  <a:lnTo>
                    <a:pt x="922" y="630"/>
                  </a:lnTo>
                  <a:lnTo>
                    <a:pt x="908" y="630"/>
                  </a:lnTo>
                  <a:lnTo>
                    <a:pt x="894" y="630"/>
                  </a:lnTo>
                  <a:lnTo>
                    <a:pt x="879" y="645"/>
                  </a:lnTo>
                  <a:lnTo>
                    <a:pt x="865" y="659"/>
                  </a:lnTo>
                  <a:lnTo>
                    <a:pt x="836" y="645"/>
                  </a:lnTo>
                  <a:lnTo>
                    <a:pt x="823" y="659"/>
                  </a:lnTo>
                  <a:lnTo>
                    <a:pt x="823" y="675"/>
                  </a:lnTo>
                  <a:lnTo>
                    <a:pt x="823" y="688"/>
                  </a:lnTo>
                  <a:lnTo>
                    <a:pt x="807" y="688"/>
                  </a:lnTo>
                  <a:lnTo>
                    <a:pt x="794" y="704"/>
                  </a:lnTo>
                  <a:lnTo>
                    <a:pt x="807" y="717"/>
                  </a:lnTo>
                  <a:lnTo>
                    <a:pt x="794" y="733"/>
                  </a:lnTo>
                  <a:lnTo>
                    <a:pt x="765" y="733"/>
                  </a:lnTo>
                  <a:lnTo>
                    <a:pt x="778" y="748"/>
                  </a:lnTo>
                  <a:lnTo>
                    <a:pt x="794" y="762"/>
                  </a:lnTo>
                  <a:lnTo>
                    <a:pt x="807" y="748"/>
                  </a:lnTo>
                  <a:lnTo>
                    <a:pt x="807" y="775"/>
                  </a:lnTo>
                  <a:lnTo>
                    <a:pt x="778" y="775"/>
                  </a:lnTo>
                  <a:lnTo>
                    <a:pt x="765" y="775"/>
                  </a:lnTo>
                  <a:lnTo>
                    <a:pt x="765" y="789"/>
                  </a:lnTo>
                  <a:lnTo>
                    <a:pt x="778" y="803"/>
                  </a:lnTo>
                  <a:lnTo>
                    <a:pt x="765" y="818"/>
                  </a:lnTo>
                  <a:lnTo>
                    <a:pt x="749" y="818"/>
                  </a:lnTo>
                  <a:lnTo>
                    <a:pt x="735" y="832"/>
                  </a:lnTo>
                  <a:lnTo>
                    <a:pt x="720" y="847"/>
                  </a:lnTo>
                  <a:lnTo>
                    <a:pt x="735" y="861"/>
                  </a:lnTo>
                  <a:lnTo>
                    <a:pt x="735" y="874"/>
                  </a:lnTo>
                  <a:lnTo>
                    <a:pt x="720" y="890"/>
                  </a:lnTo>
                  <a:lnTo>
                    <a:pt x="706" y="874"/>
                  </a:lnTo>
                  <a:lnTo>
                    <a:pt x="706" y="861"/>
                  </a:lnTo>
                  <a:lnTo>
                    <a:pt x="693" y="890"/>
                  </a:lnTo>
                  <a:lnTo>
                    <a:pt x="693" y="903"/>
                  </a:lnTo>
                  <a:lnTo>
                    <a:pt x="706" y="903"/>
                  </a:lnTo>
                  <a:lnTo>
                    <a:pt x="706" y="932"/>
                  </a:lnTo>
                  <a:lnTo>
                    <a:pt x="693" y="948"/>
                  </a:lnTo>
                  <a:lnTo>
                    <a:pt x="677" y="948"/>
                  </a:lnTo>
                  <a:lnTo>
                    <a:pt x="677" y="977"/>
                  </a:lnTo>
                  <a:lnTo>
                    <a:pt x="664" y="991"/>
                  </a:lnTo>
                  <a:lnTo>
                    <a:pt x="648" y="991"/>
                  </a:lnTo>
                  <a:lnTo>
                    <a:pt x="648" y="1004"/>
                  </a:lnTo>
                  <a:lnTo>
                    <a:pt x="664" y="1004"/>
                  </a:lnTo>
                  <a:lnTo>
                    <a:pt x="664" y="1020"/>
                  </a:lnTo>
                  <a:lnTo>
                    <a:pt x="664" y="1033"/>
                  </a:lnTo>
                  <a:lnTo>
                    <a:pt x="648" y="1047"/>
                  </a:lnTo>
                  <a:lnTo>
                    <a:pt x="619" y="1033"/>
                  </a:lnTo>
                  <a:lnTo>
                    <a:pt x="619" y="1020"/>
                  </a:lnTo>
                  <a:lnTo>
                    <a:pt x="605" y="1004"/>
                  </a:lnTo>
                  <a:lnTo>
                    <a:pt x="590" y="1020"/>
                  </a:lnTo>
                  <a:lnTo>
                    <a:pt x="576" y="1033"/>
                  </a:lnTo>
                  <a:lnTo>
                    <a:pt x="563" y="1033"/>
                  </a:lnTo>
                  <a:lnTo>
                    <a:pt x="547" y="1033"/>
                  </a:lnTo>
                  <a:lnTo>
                    <a:pt x="547" y="1062"/>
                  </a:lnTo>
                  <a:lnTo>
                    <a:pt x="532" y="1076"/>
                  </a:lnTo>
                  <a:lnTo>
                    <a:pt x="520" y="1105"/>
                  </a:lnTo>
                  <a:lnTo>
                    <a:pt x="505" y="1105"/>
                  </a:lnTo>
                  <a:lnTo>
                    <a:pt x="491" y="1105"/>
                  </a:lnTo>
                  <a:lnTo>
                    <a:pt x="491" y="1121"/>
                  </a:lnTo>
                  <a:lnTo>
                    <a:pt x="491" y="1148"/>
                  </a:lnTo>
                  <a:lnTo>
                    <a:pt x="476" y="1134"/>
                  </a:lnTo>
                  <a:lnTo>
                    <a:pt x="462" y="1148"/>
                  </a:lnTo>
                  <a:lnTo>
                    <a:pt x="446" y="1163"/>
                  </a:lnTo>
                  <a:lnTo>
                    <a:pt x="433" y="1148"/>
                  </a:lnTo>
                  <a:lnTo>
                    <a:pt x="419" y="1163"/>
                  </a:lnTo>
                  <a:lnTo>
                    <a:pt x="404" y="1177"/>
                  </a:lnTo>
                  <a:lnTo>
                    <a:pt x="390" y="1177"/>
                  </a:lnTo>
                  <a:lnTo>
                    <a:pt x="390" y="1206"/>
                  </a:lnTo>
                  <a:lnTo>
                    <a:pt x="375" y="1190"/>
                  </a:lnTo>
                  <a:lnTo>
                    <a:pt x="361" y="1190"/>
                  </a:lnTo>
                  <a:lnTo>
                    <a:pt x="375" y="1206"/>
                  </a:lnTo>
                  <a:lnTo>
                    <a:pt x="375" y="1220"/>
                  </a:lnTo>
                  <a:lnTo>
                    <a:pt x="361" y="1220"/>
                  </a:lnTo>
                  <a:lnTo>
                    <a:pt x="346" y="1206"/>
                  </a:lnTo>
                  <a:lnTo>
                    <a:pt x="332" y="1220"/>
                  </a:lnTo>
                  <a:lnTo>
                    <a:pt x="317" y="1220"/>
                  </a:lnTo>
                  <a:lnTo>
                    <a:pt x="303" y="1220"/>
                  </a:lnTo>
                  <a:lnTo>
                    <a:pt x="287" y="1220"/>
                  </a:lnTo>
                  <a:lnTo>
                    <a:pt x="287" y="1233"/>
                  </a:lnTo>
                  <a:lnTo>
                    <a:pt x="303" y="1262"/>
                  </a:lnTo>
                  <a:lnTo>
                    <a:pt x="287" y="1262"/>
                  </a:lnTo>
                  <a:lnTo>
                    <a:pt x="274" y="1262"/>
                  </a:lnTo>
                  <a:lnTo>
                    <a:pt x="245" y="1249"/>
                  </a:lnTo>
                  <a:lnTo>
                    <a:pt x="231" y="1249"/>
                  </a:lnTo>
                  <a:lnTo>
                    <a:pt x="218" y="1262"/>
                  </a:lnTo>
                  <a:lnTo>
                    <a:pt x="231" y="1278"/>
                  </a:lnTo>
                  <a:lnTo>
                    <a:pt x="231" y="1291"/>
                  </a:lnTo>
                  <a:lnTo>
                    <a:pt x="218" y="1291"/>
                  </a:lnTo>
                  <a:lnTo>
                    <a:pt x="187" y="1291"/>
                  </a:lnTo>
                  <a:lnTo>
                    <a:pt x="173" y="1320"/>
                  </a:lnTo>
                  <a:lnTo>
                    <a:pt x="173" y="1291"/>
                  </a:lnTo>
                  <a:lnTo>
                    <a:pt x="157" y="1291"/>
                  </a:lnTo>
                  <a:lnTo>
                    <a:pt x="144" y="1307"/>
                  </a:lnTo>
                  <a:lnTo>
                    <a:pt x="130" y="1291"/>
                  </a:lnTo>
                  <a:lnTo>
                    <a:pt x="115" y="1291"/>
                  </a:lnTo>
                  <a:lnTo>
                    <a:pt x="101" y="1291"/>
                  </a:lnTo>
                  <a:lnTo>
                    <a:pt x="101" y="1307"/>
                  </a:lnTo>
                  <a:lnTo>
                    <a:pt x="101" y="1320"/>
                  </a:lnTo>
                  <a:lnTo>
                    <a:pt x="115" y="1334"/>
                  </a:lnTo>
                  <a:lnTo>
                    <a:pt x="130" y="1334"/>
                  </a:lnTo>
                  <a:lnTo>
                    <a:pt x="130" y="1349"/>
                  </a:lnTo>
                  <a:lnTo>
                    <a:pt x="115" y="1349"/>
                  </a:lnTo>
                  <a:lnTo>
                    <a:pt x="101" y="1363"/>
                  </a:lnTo>
                  <a:lnTo>
                    <a:pt x="72" y="1363"/>
                  </a:lnTo>
                  <a:lnTo>
                    <a:pt x="72" y="1379"/>
                  </a:lnTo>
                  <a:lnTo>
                    <a:pt x="86" y="1392"/>
                  </a:lnTo>
                  <a:lnTo>
                    <a:pt x="86" y="1408"/>
                  </a:lnTo>
                  <a:lnTo>
                    <a:pt x="57" y="1392"/>
                  </a:lnTo>
                  <a:lnTo>
                    <a:pt x="57" y="1408"/>
                  </a:lnTo>
                  <a:lnTo>
                    <a:pt x="57" y="1421"/>
                  </a:lnTo>
                  <a:lnTo>
                    <a:pt x="72" y="1448"/>
                  </a:lnTo>
                  <a:lnTo>
                    <a:pt x="101" y="1448"/>
                  </a:lnTo>
                  <a:lnTo>
                    <a:pt x="101" y="1464"/>
                  </a:lnTo>
                  <a:lnTo>
                    <a:pt x="86" y="1464"/>
                  </a:lnTo>
                  <a:lnTo>
                    <a:pt x="57" y="1448"/>
                  </a:lnTo>
                  <a:lnTo>
                    <a:pt x="57" y="1464"/>
                  </a:lnTo>
                  <a:lnTo>
                    <a:pt x="57" y="1477"/>
                  </a:lnTo>
                  <a:lnTo>
                    <a:pt x="72" y="1507"/>
                  </a:lnTo>
                  <a:lnTo>
                    <a:pt x="86" y="1522"/>
                  </a:lnTo>
                  <a:lnTo>
                    <a:pt x="72" y="1536"/>
                  </a:lnTo>
                  <a:lnTo>
                    <a:pt x="57" y="1522"/>
                  </a:lnTo>
                  <a:lnTo>
                    <a:pt x="43" y="1536"/>
                  </a:lnTo>
                  <a:lnTo>
                    <a:pt x="43" y="1551"/>
                  </a:lnTo>
                  <a:lnTo>
                    <a:pt x="72" y="1565"/>
                  </a:lnTo>
                  <a:lnTo>
                    <a:pt x="57" y="1565"/>
                  </a:lnTo>
                  <a:lnTo>
                    <a:pt x="43" y="1565"/>
                  </a:lnTo>
                  <a:lnTo>
                    <a:pt x="43" y="1580"/>
                  </a:lnTo>
                  <a:lnTo>
                    <a:pt x="57" y="1594"/>
                  </a:lnTo>
                  <a:lnTo>
                    <a:pt x="72" y="1607"/>
                  </a:lnTo>
                  <a:lnTo>
                    <a:pt x="101" y="1607"/>
                  </a:lnTo>
                  <a:lnTo>
                    <a:pt x="130" y="1594"/>
                  </a:lnTo>
                  <a:lnTo>
                    <a:pt x="101" y="1623"/>
                  </a:lnTo>
                  <a:lnTo>
                    <a:pt x="86" y="1636"/>
                  </a:lnTo>
                  <a:lnTo>
                    <a:pt x="72" y="1652"/>
                  </a:lnTo>
                  <a:lnTo>
                    <a:pt x="101" y="1681"/>
                  </a:lnTo>
                  <a:lnTo>
                    <a:pt x="86" y="1681"/>
                  </a:lnTo>
                  <a:lnTo>
                    <a:pt x="72" y="1681"/>
                  </a:lnTo>
                  <a:lnTo>
                    <a:pt x="57" y="1693"/>
                  </a:lnTo>
                  <a:lnTo>
                    <a:pt x="43" y="1681"/>
                  </a:lnTo>
                  <a:lnTo>
                    <a:pt x="29" y="1681"/>
                  </a:lnTo>
                  <a:lnTo>
                    <a:pt x="14" y="1708"/>
                  </a:lnTo>
                  <a:lnTo>
                    <a:pt x="14" y="1722"/>
                  </a:lnTo>
                  <a:lnTo>
                    <a:pt x="0" y="1751"/>
                  </a:lnTo>
                  <a:lnTo>
                    <a:pt x="14" y="1766"/>
                  </a:lnTo>
                  <a:lnTo>
                    <a:pt x="43" y="1722"/>
                  </a:lnTo>
                  <a:lnTo>
                    <a:pt x="72" y="1722"/>
                  </a:lnTo>
                  <a:lnTo>
                    <a:pt x="72" y="1737"/>
                  </a:lnTo>
                  <a:lnTo>
                    <a:pt x="72" y="1766"/>
                  </a:lnTo>
                  <a:lnTo>
                    <a:pt x="57" y="1766"/>
                  </a:lnTo>
                  <a:lnTo>
                    <a:pt x="57" y="1795"/>
                  </a:lnTo>
                  <a:lnTo>
                    <a:pt x="43" y="1809"/>
                  </a:lnTo>
                  <a:lnTo>
                    <a:pt x="43" y="1795"/>
                  </a:lnTo>
                  <a:lnTo>
                    <a:pt x="29" y="1809"/>
                  </a:lnTo>
                  <a:lnTo>
                    <a:pt x="29" y="1823"/>
                  </a:lnTo>
                  <a:lnTo>
                    <a:pt x="29" y="1852"/>
                  </a:lnTo>
                  <a:lnTo>
                    <a:pt x="29" y="1867"/>
                  </a:lnTo>
                  <a:lnTo>
                    <a:pt x="57" y="1894"/>
                  </a:lnTo>
                  <a:lnTo>
                    <a:pt x="101" y="1910"/>
                  </a:lnTo>
                  <a:lnTo>
                    <a:pt x="72" y="1937"/>
                  </a:lnTo>
                  <a:lnTo>
                    <a:pt x="101" y="1953"/>
                  </a:lnTo>
                  <a:lnTo>
                    <a:pt x="115" y="1937"/>
                  </a:lnTo>
                  <a:lnTo>
                    <a:pt x="115" y="1966"/>
                  </a:lnTo>
                  <a:lnTo>
                    <a:pt x="157" y="1966"/>
                  </a:lnTo>
                  <a:lnTo>
                    <a:pt x="187" y="1966"/>
                  </a:lnTo>
                  <a:lnTo>
                    <a:pt x="218" y="1953"/>
                  </a:lnTo>
                  <a:lnTo>
                    <a:pt x="218" y="1966"/>
                  </a:lnTo>
                  <a:lnTo>
                    <a:pt x="245" y="1953"/>
                  </a:lnTo>
                  <a:lnTo>
                    <a:pt x="260" y="1937"/>
                  </a:lnTo>
                  <a:lnTo>
                    <a:pt x="274" y="1910"/>
                  </a:lnTo>
                  <a:lnTo>
                    <a:pt x="287" y="1894"/>
                  </a:lnTo>
                  <a:lnTo>
                    <a:pt x="332" y="1881"/>
                  </a:lnTo>
                  <a:lnTo>
                    <a:pt x="332" y="1867"/>
                  </a:lnTo>
                  <a:lnTo>
                    <a:pt x="346" y="1852"/>
                  </a:lnTo>
                  <a:lnTo>
                    <a:pt x="375" y="1852"/>
                  </a:lnTo>
                  <a:lnTo>
                    <a:pt x="375" y="1867"/>
                  </a:lnTo>
                  <a:lnTo>
                    <a:pt x="390" y="1881"/>
                  </a:lnTo>
                  <a:lnTo>
                    <a:pt x="419" y="1867"/>
                  </a:lnTo>
                  <a:lnTo>
                    <a:pt x="419" y="1838"/>
                  </a:lnTo>
                  <a:lnTo>
                    <a:pt x="446" y="1809"/>
                  </a:lnTo>
                  <a:lnTo>
                    <a:pt x="446" y="1780"/>
                  </a:lnTo>
                  <a:lnTo>
                    <a:pt x="433" y="1766"/>
                  </a:lnTo>
                  <a:lnTo>
                    <a:pt x="462" y="1737"/>
                  </a:lnTo>
                  <a:lnTo>
                    <a:pt x="476" y="1722"/>
                  </a:lnTo>
                  <a:lnTo>
                    <a:pt x="491" y="1708"/>
                  </a:lnTo>
                  <a:lnTo>
                    <a:pt x="505" y="1708"/>
                  </a:lnTo>
                  <a:lnTo>
                    <a:pt x="505" y="1737"/>
                  </a:lnTo>
                  <a:lnTo>
                    <a:pt x="491" y="1751"/>
                  </a:lnTo>
                  <a:lnTo>
                    <a:pt x="476" y="1751"/>
                  </a:lnTo>
                  <a:lnTo>
                    <a:pt x="476" y="1780"/>
                  </a:lnTo>
                  <a:lnTo>
                    <a:pt x="491" y="1780"/>
                  </a:lnTo>
                  <a:lnTo>
                    <a:pt x="532" y="1809"/>
                  </a:lnTo>
                  <a:lnTo>
                    <a:pt x="507" y="183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10" name="Group 1032">
              <a:extLst>
                <a:ext uri="{FF2B5EF4-FFF2-40B4-BE49-F238E27FC236}">
                  <a16:creationId xmlns:a16="http://schemas.microsoft.com/office/drawing/2014/main" id="{4E817FD9-3C16-5AE1-B498-C990267386AF}"/>
                </a:ext>
              </a:extLst>
            </p:cNvPr>
            <p:cNvGrpSpPr>
              <a:grpSpLocks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6E638F8A-5004-D766-975B-6128A4477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CA23C5ED-4229-6882-A2EF-EDC96FD0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C1D36F2A-F6DA-17C6-670D-C52917B00B9D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A9CEF92D-D12D-24DB-378C-14F56705F97F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F12C5491-D997-3E4A-6A58-29323C93EE9D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411521FF-3394-DB50-42E3-813BAD4835B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6E8FB71F-33A4-A7A1-6357-95113BFCE6FB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D551EDA2-F7A1-8878-4E26-F280C4FA9F47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F40503DF-5335-3CD8-6225-8571FCA8F43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63C99BC4-B0C2-FC4D-C70C-CA2206DE1F2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29261979-C322-2F3F-75D5-9F7E9033B1B1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88A8820E-D8BB-69B9-9183-ED9DA2B5B259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C88D56CD-C76D-41DA-B7D4-045B98164F36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927F956C-3E4C-5182-AB76-9C289859956E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B906DFB2-5B64-1D62-3021-CF224C832DCC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48EA4107-A2AD-879D-8E2D-D86D23456336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B484DAFB-9C50-41DC-4C37-98DD4140D7C3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54B76186-78A2-2213-B748-1C3F45F025B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A295AD81-61B5-58CE-B19C-70DCFF1A1F3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20231791-67CC-5DDE-1C53-C2C739C55592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FE47A9A2-F02B-2E34-05F0-9ABDEC5469C2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C8A9140B-A87A-A3BF-60EA-CFB2726FC3DA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CAD5B923-72F2-F82E-29A4-D44B06B648EC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C0D33046-8DF4-6837-282E-A38703112F3E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266FFE08-54CC-D2E4-3039-12F4ED5B4F7F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F0685904-0C9E-4D11-17AC-5AC60A1E160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552E5A9B-FAF8-E220-3236-E11FEF66036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3E92D4F2-01E9-BAAB-7B12-AEEBABB18CAE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359609D4-CEAD-6233-6A67-A9C323A049D4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6E892734-72DE-A119-FDB0-BEE560BAB73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37DFBC3D-6C65-22CE-5BB1-8EDB6AF9FBBB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D3AED2E4-F2D0-7F88-EFA2-6723FEC6A3EE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5B62565C-4D04-95D2-E67F-2F09CADDBEA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E0BB4125-FDED-487F-6FE8-12A6E36567A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123ACF1C-437A-4606-A6CA-8FAF9991EF3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A47D8C1C-8B0F-80BE-F19B-DB121BD4F8C0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B47453C8-EDA9-CF13-98F4-93906577B53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D1607E76-4C27-3B22-5CEE-A8237EC6DD7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4C26E234-ADB4-D987-814E-A5B65445A880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E4798E09-4725-F96F-CF19-A00B1C433083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97A746DA-2465-134C-A800-F4A53C6FE1D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AA031E35-E1A8-8801-2DA9-5D962D86149D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8D4F1A2E-AB83-C143-2823-944669D1C6B6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23133530-3EE7-FC0F-8FE0-D8360E3AF832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BBFC3390-E83E-728C-1AA6-230B260FA66F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451EB91C-FCBC-7E43-1B13-61F84A7E8B74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884D050F-4403-CC46-5C9E-40214378CB29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51B030C8-1D9B-2383-DC27-3B52BA7B1DA0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63507944-3C7E-DA18-DC4B-2039ED5958FB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5F31D28E-A8E3-7653-D47B-92E32A24244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85C50F45-B34D-32A2-94F2-E1073646AD49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AF5B4E5B-252A-585C-F41F-701369E74DC1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D70FA196-CCB0-D2E7-B547-586C9A15774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5A205381-60C8-06D2-5494-412669A99E3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D0B1027-D6AB-8B49-5CBC-AC08032A56AB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DA2FC7A8-DC69-3599-FAC8-6E4C7C98760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6029BE96-973A-E43A-7A19-AD006730BA24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873F84C5-76C5-5C97-08C9-1542B61DB9B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43A8FB64-36BD-5261-523D-81DEA6835DD1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253A6CA5-9247-27CD-E79C-A39CFA3EF77E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3A0347D2-6733-5FC8-3E05-282A6BAB4C5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7299E460-84BF-40CA-7430-ABFECACFA92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903FE5C0-3AA7-F8B8-4BEF-1CD9624C956A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137579A0-5C05-ABA3-8506-7B8E9EAFD5FC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9B7E355D-7A43-E6E2-2D59-F075B697B6D5}"/>
                </a:ext>
              </a:extLst>
            </p:cNvPr>
            <p:cNvGrpSpPr>
              <a:grpSpLocks/>
            </p:cNvGrpSpPr>
            <p:nvPr>
              <p:custDataLst>
                <p:tags r:id="rId67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3A14A10A-C633-A6FC-C1EA-DE0EBAC5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C45C3620-8711-4ED6-518A-AC484D12D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77F40037-9BCC-13BF-0089-EB9C59C23A9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3EDE9D5E-F8F5-7CE5-53B6-75F669AE367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702D5209-5518-91A6-CA4C-32A8C0244F21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852EDF71-2DE5-81D6-B5BF-E0B4EDECEA7A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888AF85D-AD33-33B6-D9AD-551008AC89D2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54277FD2-E5C8-0F60-BBB1-E3EA599FCE54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8924472A-089D-8788-2889-5A2FCB4302B6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289E36EF-414F-18B2-685F-EA0571E8E03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0E3C8AA5-0413-57FB-7C5F-E41ED55E1EE9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FAE1B9F3-1FBD-CC40-E92B-7E5AB7B8096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2FC0B824-6F3F-44AB-E43D-3AEF63328B28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B034DCDF-669E-7E51-4938-164262C7351A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CBB8E92-FC2E-989C-C6B5-A02B5EA267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5814" y="159488"/>
            <a:ext cx="11557591" cy="893801"/>
          </a:xfrm>
        </p:spPr>
        <p:txBody>
          <a:bodyPr/>
          <a:lstStyle/>
          <a:p>
            <a:r>
              <a:rPr lang="bg-BG" dirty="0"/>
              <a:t>Отговорност  за изоставането на България по доходи спрямо други европейски страни – националното управление или ЕС?</a:t>
            </a:r>
            <a:r>
              <a:rPr lang="bg-BG" cap="all" dirty="0"/>
              <a:t>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F8EBF46-3895-4450-E7EF-6F0BF7A4CA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dirty="0"/>
              <a:t>Въпреки позитивните тенденции през последните години, България продължава да бъде една от страните в ЕС с най-ниски доходи. Според вас, на какво основно се дължи това?  (до два отговора%)</a:t>
            </a:r>
            <a:endParaRPr lang="bg-BG" noProof="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15EF0E-5A57-2C5F-E150-FB6CC9C547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8</a:t>
            </a:fld>
            <a:endParaRPr lang="bg-BG" noProof="0" dirty="0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D03D12F-1CDB-B020-E730-786E9700FD4B}"/>
              </a:ext>
            </a:extLst>
          </p:cNvPr>
          <p:cNvGraphicFramePr/>
          <p:nvPr/>
        </p:nvGraphicFramePr>
        <p:xfrm>
          <a:off x="786023" y="1348033"/>
          <a:ext cx="10639263" cy="4790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</p:spTree>
    <p:extLst>
      <p:ext uri="{BB962C8B-B14F-4D97-AF65-F5344CB8AC3E}">
        <p14:creationId xmlns:p14="http://schemas.microsoft.com/office/powerpoint/2010/main" val="10487772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4BBA0D-714E-2C28-F78F-CB19B5E948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2E78E993-92CB-B9CE-3364-2A3E5B215420}"/>
              </a:ext>
            </a:extLst>
          </p:cNvPr>
          <p:cNvGrpSpPr/>
          <p:nvPr/>
        </p:nvGrpSpPr>
        <p:grpSpPr>
          <a:xfrm>
            <a:off x="2846781" y="1192615"/>
            <a:ext cx="6300000" cy="4807341"/>
            <a:chOff x="1668106" y="965695"/>
            <a:chExt cx="6632931" cy="509694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" name="Freeform 1105">
              <a:extLst>
                <a:ext uri="{FF2B5EF4-FFF2-40B4-BE49-F238E27FC236}">
                  <a16:creationId xmlns:a16="http://schemas.microsoft.com/office/drawing/2014/main" id="{02D6017E-2A12-76D7-CE97-62336F8AF5D5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6008807" y="5234443"/>
              <a:ext cx="861972" cy="828199"/>
            </a:xfrm>
            <a:custGeom>
              <a:avLst/>
              <a:gdLst>
                <a:gd name="T0" fmla="*/ 526449 w 793"/>
                <a:gd name="T1" fmla="*/ 88154 h 843"/>
                <a:gd name="T2" fmla="*/ 609882 w 793"/>
                <a:gd name="T3" fmla="*/ 55229 h 843"/>
                <a:gd name="T4" fmla="*/ 678038 w 793"/>
                <a:gd name="T5" fmla="*/ 71161 h 843"/>
                <a:gd name="T6" fmla="*/ 779098 w 793"/>
                <a:gd name="T7" fmla="*/ 71161 h 843"/>
                <a:gd name="T8" fmla="*/ 849604 w 793"/>
                <a:gd name="T9" fmla="*/ 26552 h 843"/>
                <a:gd name="T10" fmla="*/ 931862 w 793"/>
                <a:gd name="T11" fmla="*/ 26552 h 843"/>
                <a:gd name="T12" fmla="*/ 900134 w 793"/>
                <a:gd name="T13" fmla="*/ 92403 h 843"/>
                <a:gd name="T14" fmla="*/ 863706 w 793"/>
                <a:gd name="T15" fmla="*/ 180557 h 843"/>
                <a:gd name="T16" fmla="*/ 713292 w 793"/>
                <a:gd name="T17" fmla="*/ 147632 h 843"/>
                <a:gd name="T18" fmla="*/ 643960 w 793"/>
                <a:gd name="T19" fmla="*/ 164625 h 843"/>
                <a:gd name="T20" fmla="*/ 592255 w 793"/>
                <a:gd name="T21" fmla="*/ 195426 h 843"/>
                <a:gd name="T22" fmla="*/ 558177 w 793"/>
                <a:gd name="T23" fmla="*/ 240035 h 843"/>
                <a:gd name="T24" fmla="*/ 592255 w 793"/>
                <a:gd name="T25" fmla="*/ 300574 h 843"/>
                <a:gd name="T26" fmla="*/ 541726 w 793"/>
                <a:gd name="T27" fmla="*/ 287829 h 843"/>
                <a:gd name="T28" fmla="*/ 507647 w 793"/>
                <a:gd name="T29" fmla="*/ 300574 h 843"/>
                <a:gd name="T30" fmla="*/ 491196 w 793"/>
                <a:gd name="T31" fmla="*/ 316506 h 843"/>
                <a:gd name="T32" fmla="*/ 439491 w 793"/>
                <a:gd name="T33" fmla="*/ 287829 h 843"/>
                <a:gd name="T34" fmla="*/ 357233 w 793"/>
                <a:gd name="T35" fmla="*/ 226227 h 843"/>
                <a:gd name="T36" fmla="*/ 357233 w 793"/>
                <a:gd name="T37" fmla="*/ 316506 h 843"/>
                <a:gd name="T38" fmla="*/ 491196 w 793"/>
                <a:gd name="T39" fmla="*/ 423778 h 843"/>
                <a:gd name="T40" fmla="*/ 439491 w 793"/>
                <a:gd name="T41" fmla="*/ 407846 h 843"/>
                <a:gd name="T42" fmla="*/ 405413 w 793"/>
                <a:gd name="T43" fmla="*/ 454579 h 843"/>
                <a:gd name="T44" fmla="*/ 423039 w 793"/>
                <a:gd name="T45" fmla="*/ 516180 h 843"/>
                <a:gd name="T46" fmla="*/ 558177 w 793"/>
                <a:gd name="T47" fmla="*/ 590527 h 843"/>
                <a:gd name="T48" fmla="*/ 575804 w 793"/>
                <a:gd name="T49" fmla="*/ 682930 h 843"/>
                <a:gd name="T50" fmla="*/ 457118 w 793"/>
                <a:gd name="T51" fmla="*/ 682930 h 843"/>
                <a:gd name="T52" fmla="*/ 526449 w 793"/>
                <a:gd name="T53" fmla="*/ 728600 h 843"/>
                <a:gd name="T54" fmla="*/ 423039 w 793"/>
                <a:gd name="T55" fmla="*/ 728600 h 843"/>
                <a:gd name="T56" fmla="*/ 423039 w 793"/>
                <a:gd name="T57" fmla="*/ 788078 h 843"/>
                <a:gd name="T58" fmla="*/ 491196 w 793"/>
                <a:gd name="T59" fmla="*/ 866673 h 843"/>
                <a:gd name="T60" fmla="*/ 388961 w 793"/>
                <a:gd name="T61" fmla="*/ 849680 h 843"/>
                <a:gd name="T62" fmla="*/ 373685 w 793"/>
                <a:gd name="T63" fmla="*/ 895350 h 843"/>
                <a:gd name="T64" fmla="*/ 304353 w 793"/>
                <a:gd name="T65" fmla="*/ 835872 h 843"/>
                <a:gd name="T66" fmla="*/ 270275 w 793"/>
                <a:gd name="T67" fmla="*/ 818879 h 843"/>
                <a:gd name="T68" fmla="*/ 218570 w 793"/>
                <a:gd name="T69" fmla="*/ 818879 h 843"/>
                <a:gd name="T70" fmla="*/ 218570 w 793"/>
                <a:gd name="T71" fmla="*/ 728600 h 843"/>
                <a:gd name="T72" fmla="*/ 151589 w 793"/>
                <a:gd name="T73" fmla="*/ 652129 h 843"/>
                <a:gd name="T74" fmla="*/ 218570 w 793"/>
                <a:gd name="T75" fmla="*/ 621328 h 843"/>
                <a:gd name="T76" fmla="*/ 304353 w 793"/>
                <a:gd name="T77" fmla="*/ 607521 h 843"/>
                <a:gd name="T78" fmla="*/ 373685 w 793"/>
                <a:gd name="T79" fmla="*/ 638322 h 843"/>
                <a:gd name="T80" fmla="*/ 405413 w 793"/>
                <a:gd name="T81" fmla="*/ 607521 h 843"/>
                <a:gd name="T82" fmla="*/ 323155 w 793"/>
                <a:gd name="T83" fmla="*/ 576720 h 843"/>
                <a:gd name="T84" fmla="*/ 202119 w 793"/>
                <a:gd name="T85" fmla="*/ 576720 h 843"/>
                <a:gd name="T86" fmla="*/ 117511 w 793"/>
                <a:gd name="T87" fmla="*/ 561851 h 843"/>
                <a:gd name="T88" fmla="*/ 99884 w 793"/>
                <a:gd name="T89" fmla="*/ 500249 h 843"/>
                <a:gd name="T90" fmla="*/ 136313 w 793"/>
                <a:gd name="T91" fmla="*/ 469448 h 843"/>
                <a:gd name="T92" fmla="*/ 68156 w 793"/>
                <a:gd name="T93" fmla="*/ 440771 h 843"/>
                <a:gd name="T94" fmla="*/ 17627 w 793"/>
                <a:gd name="T95" fmla="*/ 378107 h 843"/>
                <a:gd name="T96" fmla="*/ 83433 w 793"/>
                <a:gd name="T97" fmla="*/ 316506 h 843"/>
                <a:gd name="T98" fmla="*/ 136313 w 793"/>
                <a:gd name="T99" fmla="*/ 240035 h 843"/>
                <a:gd name="T100" fmla="*/ 117511 w 793"/>
                <a:gd name="T101" fmla="*/ 164625 h 843"/>
                <a:gd name="T102" fmla="*/ 202119 w 793"/>
                <a:gd name="T103" fmla="*/ 164625 h 843"/>
                <a:gd name="T104" fmla="*/ 323155 w 793"/>
                <a:gd name="T105" fmla="*/ 133825 h 843"/>
                <a:gd name="T106" fmla="*/ 423039 w 793"/>
                <a:gd name="T107" fmla="*/ 88154 h 8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93" h="843">
                  <a:moveTo>
                    <a:pt x="331" y="83"/>
                  </a:moveTo>
                  <a:lnTo>
                    <a:pt x="360" y="83"/>
                  </a:lnTo>
                  <a:lnTo>
                    <a:pt x="389" y="83"/>
                  </a:lnTo>
                  <a:lnTo>
                    <a:pt x="418" y="83"/>
                  </a:lnTo>
                  <a:lnTo>
                    <a:pt x="448" y="83"/>
                  </a:lnTo>
                  <a:lnTo>
                    <a:pt x="461" y="96"/>
                  </a:lnTo>
                  <a:lnTo>
                    <a:pt x="481" y="83"/>
                  </a:lnTo>
                  <a:lnTo>
                    <a:pt x="477" y="67"/>
                  </a:lnTo>
                  <a:lnTo>
                    <a:pt x="486" y="62"/>
                  </a:lnTo>
                  <a:lnTo>
                    <a:pt x="519" y="52"/>
                  </a:lnTo>
                  <a:lnTo>
                    <a:pt x="533" y="62"/>
                  </a:lnTo>
                  <a:lnTo>
                    <a:pt x="545" y="52"/>
                  </a:lnTo>
                  <a:lnTo>
                    <a:pt x="548" y="52"/>
                  </a:lnTo>
                  <a:lnTo>
                    <a:pt x="562" y="67"/>
                  </a:lnTo>
                  <a:lnTo>
                    <a:pt x="577" y="67"/>
                  </a:lnTo>
                  <a:lnTo>
                    <a:pt x="577" y="83"/>
                  </a:lnTo>
                  <a:lnTo>
                    <a:pt x="607" y="67"/>
                  </a:lnTo>
                  <a:lnTo>
                    <a:pt x="620" y="67"/>
                  </a:lnTo>
                  <a:lnTo>
                    <a:pt x="634" y="67"/>
                  </a:lnTo>
                  <a:lnTo>
                    <a:pt x="663" y="67"/>
                  </a:lnTo>
                  <a:lnTo>
                    <a:pt x="678" y="54"/>
                  </a:lnTo>
                  <a:lnTo>
                    <a:pt x="705" y="54"/>
                  </a:lnTo>
                  <a:lnTo>
                    <a:pt x="735" y="54"/>
                  </a:lnTo>
                  <a:lnTo>
                    <a:pt x="735" y="42"/>
                  </a:lnTo>
                  <a:lnTo>
                    <a:pt x="723" y="25"/>
                  </a:lnTo>
                  <a:lnTo>
                    <a:pt x="723" y="9"/>
                  </a:lnTo>
                  <a:lnTo>
                    <a:pt x="750" y="0"/>
                  </a:lnTo>
                  <a:lnTo>
                    <a:pt x="771" y="9"/>
                  </a:lnTo>
                  <a:lnTo>
                    <a:pt x="779" y="25"/>
                  </a:lnTo>
                  <a:lnTo>
                    <a:pt x="793" y="25"/>
                  </a:lnTo>
                  <a:lnTo>
                    <a:pt x="793" y="40"/>
                  </a:lnTo>
                  <a:lnTo>
                    <a:pt x="793" y="54"/>
                  </a:lnTo>
                  <a:lnTo>
                    <a:pt x="779" y="67"/>
                  </a:lnTo>
                  <a:lnTo>
                    <a:pt x="787" y="83"/>
                  </a:lnTo>
                  <a:lnTo>
                    <a:pt x="766" y="87"/>
                  </a:lnTo>
                  <a:lnTo>
                    <a:pt x="771" y="96"/>
                  </a:lnTo>
                  <a:lnTo>
                    <a:pt x="764" y="126"/>
                  </a:lnTo>
                  <a:lnTo>
                    <a:pt x="750" y="139"/>
                  </a:lnTo>
                  <a:lnTo>
                    <a:pt x="750" y="155"/>
                  </a:lnTo>
                  <a:lnTo>
                    <a:pt x="735" y="170"/>
                  </a:lnTo>
                  <a:lnTo>
                    <a:pt x="721" y="170"/>
                  </a:lnTo>
                  <a:lnTo>
                    <a:pt x="705" y="155"/>
                  </a:lnTo>
                  <a:lnTo>
                    <a:pt x="663" y="155"/>
                  </a:lnTo>
                  <a:lnTo>
                    <a:pt x="634" y="139"/>
                  </a:lnTo>
                  <a:lnTo>
                    <a:pt x="607" y="139"/>
                  </a:lnTo>
                  <a:lnTo>
                    <a:pt x="591" y="139"/>
                  </a:lnTo>
                  <a:lnTo>
                    <a:pt x="607" y="155"/>
                  </a:lnTo>
                  <a:lnTo>
                    <a:pt x="591" y="170"/>
                  </a:lnTo>
                  <a:lnTo>
                    <a:pt x="562" y="170"/>
                  </a:lnTo>
                  <a:lnTo>
                    <a:pt x="548" y="155"/>
                  </a:lnTo>
                  <a:lnTo>
                    <a:pt x="533" y="139"/>
                  </a:lnTo>
                  <a:lnTo>
                    <a:pt x="519" y="155"/>
                  </a:lnTo>
                  <a:lnTo>
                    <a:pt x="519" y="170"/>
                  </a:lnTo>
                  <a:lnTo>
                    <a:pt x="519" y="184"/>
                  </a:lnTo>
                  <a:lnTo>
                    <a:pt x="504" y="184"/>
                  </a:lnTo>
                  <a:lnTo>
                    <a:pt x="461" y="184"/>
                  </a:lnTo>
                  <a:lnTo>
                    <a:pt x="448" y="184"/>
                  </a:lnTo>
                  <a:lnTo>
                    <a:pt x="448" y="197"/>
                  </a:lnTo>
                  <a:lnTo>
                    <a:pt x="461" y="213"/>
                  </a:lnTo>
                  <a:lnTo>
                    <a:pt x="475" y="226"/>
                  </a:lnTo>
                  <a:lnTo>
                    <a:pt x="504" y="242"/>
                  </a:lnTo>
                  <a:lnTo>
                    <a:pt x="533" y="256"/>
                  </a:lnTo>
                  <a:lnTo>
                    <a:pt x="548" y="256"/>
                  </a:lnTo>
                  <a:lnTo>
                    <a:pt x="533" y="271"/>
                  </a:lnTo>
                  <a:lnTo>
                    <a:pt x="504" y="283"/>
                  </a:lnTo>
                  <a:lnTo>
                    <a:pt x="475" y="283"/>
                  </a:lnTo>
                  <a:lnTo>
                    <a:pt x="475" y="256"/>
                  </a:lnTo>
                  <a:lnTo>
                    <a:pt x="461" y="256"/>
                  </a:lnTo>
                  <a:lnTo>
                    <a:pt x="448" y="256"/>
                  </a:lnTo>
                  <a:lnTo>
                    <a:pt x="461" y="271"/>
                  </a:lnTo>
                  <a:lnTo>
                    <a:pt x="475" y="298"/>
                  </a:lnTo>
                  <a:lnTo>
                    <a:pt x="490" y="298"/>
                  </a:lnTo>
                  <a:lnTo>
                    <a:pt x="490" y="312"/>
                  </a:lnTo>
                  <a:lnTo>
                    <a:pt x="448" y="298"/>
                  </a:lnTo>
                  <a:lnTo>
                    <a:pt x="432" y="283"/>
                  </a:lnTo>
                  <a:lnTo>
                    <a:pt x="418" y="271"/>
                  </a:lnTo>
                  <a:lnTo>
                    <a:pt x="403" y="256"/>
                  </a:lnTo>
                  <a:lnTo>
                    <a:pt x="403" y="271"/>
                  </a:lnTo>
                  <a:lnTo>
                    <a:pt x="403" y="283"/>
                  </a:lnTo>
                  <a:lnTo>
                    <a:pt x="418" y="298"/>
                  </a:lnTo>
                  <a:lnTo>
                    <a:pt x="448" y="312"/>
                  </a:lnTo>
                  <a:lnTo>
                    <a:pt x="448" y="327"/>
                  </a:lnTo>
                  <a:lnTo>
                    <a:pt x="418" y="312"/>
                  </a:lnTo>
                  <a:lnTo>
                    <a:pt x="389" y="298"/>
                  </a:lnTo>
                  <a:lnTo>
                    <a:pt x="374" y="271"/>
                  </a:lnTo>
                  <a:lnTo>
                    <a:pt x="360" y="242"/>
                  </a:lnTo>
                  <a:lnTo>
                    <a:pt x="345" y="226"/>
                  </a:lnTo>
                  <a:lnTo>
                    <a:pt x="345" y="197"/>
                  </a:lnTo>
                  <a:lnTo>
                    <a:pt x="331" y="197"/>
                  </a:lnTo>
                  <a:lnTo>
                    <a:pt x="304" y="213"/>
                  </a:lnTo>
                  <a:lnTo>
                    <a:pt x="289" y="226"/>
                  </a:lnTo>
                  <a:lnTo>
                    <a:pt x="304" y="242"/>
                  </a:lnTo>
                  <a:lnTo>
                    <a:pt x="304" y="256"/>
                  </a:lnTo>
                  <a:lnTo>
                    <a:pt x="304" y="271"/>
                  </a:lnTo>
                  <a:lnTo>
                    <a:pt x="304" y="298"/>
                  </a:lnTo>
                  <a:lnTo>
                    <a:pt x="318" y="312"/>
                  </a:lnTo>
                  <a:lnTo>
                    <a:pt x="345" y="327"/>
                  </a:lnTo>
                  <a:lnTo>
                    <a:pt x="360" y="356"/>
                  </a:lnTo>
                  <a:lnTo>
                    <a:pt x="403" y="399"/>
                  </a:lnTo>
                  <a:lnTo>
                    <a:pt x="418" y="399"/>
                  </a:lnTo>
                  <a:lnTo>
                    <a:pt x="403" y="428"/>
                  </a:lnTo>
                  <a:lnTo>
                    <a:pt x="389" y="428"/>
                  </a:lnTo>
                  <a:lnTo>
                    <a:pt x="389" y="415"/>
                  </a:lnTo>
                  <a:lnTo>
                    <a:pt x="389" y="399"/>
                  </a:lnTo>
                  <a:lnTo>
                    <a:pt x="374" y="384"/>
                  </a:lnTo>
                  <a:lnTo>
                    <a:pt x="345" y="384"/>
                  </a:lnTo>
                  <a:lnTo>
                    <a:pt x="331" y="384"/>
                  </a:lnTo>
                  <a:lnTo>
                    <a:pt x="318" y="399"/>
                  </a:lnTo>
                  <a:lnTo>
                    <a:pt x="331" y="428"/>
                  </a:lnTo>
                  <a:lnTo>
                    <a:pt x="345" y="428"/>
                  </a:lnTo>
                  <a:lnTo>
                    <a:pt x="345" y="442"/>
                  </a:lnTo>
                  <a:lnTo>
                    <a:pt x="331" y="457"/>
                  </a:lnTo>
                  <a:lnTo>
                    <a:pt x="318" y="471"/>
                  </a:lnTo>
                  <a:lnTo>
                    <a:pt x="331" y="486"/>
                  </a:lnTo>
                  <a:lnTo>
                    <a:pt x="360" y="486"/>
                  </a:lnTo>
                  <a:lnTo>
                    <a:pt x="389" y="500"/>
                  </a:lnTo>
                  <a:lnTo>
                    <a:pt x="418" y="513"/>
                  </a:lnTo>
                  <a:lnTo>
                    <a:pt x="432" y="513"/>
                  </a:lnTo>
                  <a:lnTo>
                    <a:pt x="448" y="543"/>
                  </a:lnTo>
                  <a:lnTo>
                    <a:pt x="475" y="556"/>
                  </a:lnTo>
                  <a:lnTo>
                    <a:pt x="490" y="556"/>
                  </a:lnTo>
                  <a:lnTo>
                    <a:pt x="490" y="585"/>
                  </a:lnTo>
                  <a:lnTo>
                    <a:pt x="490" y="614"/>
                  </a:lnTo>
                  <a:lnTo>
                    <a:pt x="490" y="628"/>
                  </a:lnTo>
                  <a:lnTo>
                    <a:pt x="490" y="643"/>
                  </a:lnTo>
                  <a:lnTo>
                    <a:pt x="461" y="628"/>
                  </a:lnTo>
                  <a:lnTo>
                    <a:pt x="448" y="601"/>
                  </a:lnTo>
                  <a:lnTo>
                    <a:pt x="432" y="601"/>
                  </a:lnTo>
                  <a:lnTo>
                    <a:pt x="403" y="628"/>
                  </a:lnTo>
                  <a:lnTo>
                    <a:pt x="389" y="643"/>
                  </a:lnTo>
                  <a:lnTo>
                    <a:pt x="389" y="657"/>
                  </a:lnTo>
                  <a:lnTo>
                    <a:pt x="403" y="672"/>
                  </a:lnTo>
                  <a:lnTo>
                    <a:pt x="418" y="672"/>
                  </a:lnTo>
                  <a:lnTo>
                    <a:pt x="448" y="657"/>
                  </a:lnTo>
                  <a:lnTo>
                    <a:pt x="448" y="686"/>
                  </a:lnTo>
                  <a:lnTo>
                    <a:pt x="418" y="702"/>
                  </a:lnTo>
                  <a:lnTo>
                    <a:pt x="389" y="715"/>
                  </a:lnTo>
                  <a:lnTo>
                    <a:pt x="374" y="715"/>
                  </a:lnTo>
                  <a:lnTo>
                    <a:pt x="360" y="702"/>
                  </a:lnTo>
                  <a:lnTo>
                    <a:pt x="360" y="686"/>
                  </a:lnTo>
                  <a:lnTo>
                    <a:pt x="345" y="672"/>
                  </a:lnTo>
                  <a:lnTo>
                    <a:pt x="331" y="672"/>
                  </a:lnTo>
                  <a:lnTo>
                    <a:pt x="331" y="702"/>
                  </a:lnTo>
                  <a:lnTo>
                    <a:pt x="345" y="715"/>
                  </a:lnTo>
                  <a:lnTo>
                    <a:pt x="360" y="742"/>
                  </a:lnTo>
                  <a:lnTo>
                    <a:pt x="374" y="742"/>
                  </a:lnTo>
                  <a:lnTo>
                    <a:pt x="374" y="771"/>
                  </a:lnTo>
                  <a:lnTo>
                    <a:pt x="389" y="787"/>
                  </a:lnTo>
                  <a:lnTo>
                    <a:pt x="389" y="800"/>
                  </a:lnTo>
                  <a:lnTo>
                    <a:pt x="418" y="816"/>
                  </a:lnTo>
                  <a:lnTo>
                    <a:pt x="418" y="830"/>
                  </a:lnTo>
                  <a:lnTo>
                    <a:pt x="360" y="830"/>
                  </a:lnTo>
                  <a:lnTo>
                    <a:pt x="345" y="830"/>
                  </a:lnTo>
                  <a:lnTo>
                    <a:pt x="345" y="800"/>
                  </a:lnTo>
                  <a:lnTo>
                    <a:pt x="331" y="800"/>
                  </a:lnTo>
                  <a:lnTo>
                    <a:pt x="331" y="771"/>
                  </a:lnTo>
                  <a:lnTo>
                    <a:pt x="318" y="787"/>
                  </a:lnTo>
                  <a:lnTo>
                    <a:pt x="318" y="800"/>
                  </a:lnTo>
                  <a:lnTo>
                    <a:pt x="318" y="816"/>
                  </a:lnTo>
                  <a:lnTo>
                    <a:pt x="318" y="843"/>
                  </a:lnTo>
                  <a:lnTo>
                    <a:pt x="304" y="843"/>
                  </a:lnTo>
                  <a:lnTo>
                    <a:pt x="289" y="816"/>
                  </a:lnTo>
                  <a:lnTo>
                    <a:pt x="275" y="816"/>
                  </a:lnTo>
                  <a:lnTo>
                    <a:pt x="259" y="800"/>
                  </a:lnTo>
                  <a:lnTo>
                    <a:pt x="259" y="787"/>
                  </a:lnTo>
                  <a:lnTo>
                    <a:pt x="259" y="771"/>
                  </a:lnTo>
                  <a:lnTo>
                    <a:pt x="259" y="758"/>
                  </a:lnTo>
                  <a:lnTo>
                    <a:pt x="246" y="742"/>
                  </a:lnTo>
                  <a:lnTo>
                    <a:pt x="230" y="758"/>
                  </a:lnTo>
                  <a:lnTo>
                    <a:pt x="230" y="771"/>
                  </a:lnTo>
                  <a:lnTo>
                    <a:pt x="246" y="787"/>
                  </a:lnTo>
                  <a:lnTo>
                    <a:pt x="230" y="800"/>
                  </a:lnTo>
                  <a:lnTo>
                    <a:pt x="215" y="800"/>
                  </a:lnTo>
                  <a:lnTo>
                    <a:pt x="201" y="800"/>
                  </a:lnTo>
                  <a:lnTo>
                    <a:pt x="186" y="771"/>
                  </a:lnTo>
                  <a:lnTo>
                    <a:pt x="186" y="758"/>
                  </a:lnTo>
                  <a:lnTo>
                    <a:pt x="186" y="742"/>
                  </a:lnTo>
                  <a:lnTo>
                    <a:pt x="172" y="731"/>
                  </a:lnTo>
                  <a:lnTo>
                    <a:pt x="186" y="715"/>
                  </a:lnTo>
                  <a:lnTo>
                    <a:pt x="186" y="686"/>
                  </a:lnTo>
                  <a:lnTo>
                    <a:pt x="186" y="672"/>
                  </a:lnTo>
                  <a:lnTo>
                    <a:pt x="172" y="657"/>
                  </a:lnTo>
                  <a:lnTo>
                    <a:pt x="159" y="643"/>
                  </a:lnTo>
                  <a:lnTo>
                    <a:pt x="143" y="643"/>
                  </a:lnTo>
                  <a:lnTo>
                    <a:pt x="129" y="614"/>
                  </a:lnTo>
                  <a:lnTo>
                    <a:pt x="129" y="601"/>
                  </a:lnTo>
                  <a:lnTo>
                    <a:pt x="143" y="585"/>
                  </a:lnTo>
                  <a:lnTo>
                    <a:pt x="159" y="585"/>
                  </a:lnTo>
                  <a:lnTo>
                    <a:pt x="172" y="585"/>
                  </a:lnTo>
                  <a:lnTo>
                    <a:pt x="186" y="585"/>
                  </a:lnTo>
                  <a:lnTo>
                    <a:pt x="201" y="585"/>
                  </a:lnTo>
                  <a:lnTo>
                    <a:pt x="215" y="572"/>
                  </a:lnTo>
                  <a:lnTo>
                    <a:pt x="230" y="572"/>
                  </a:lnTo>
                  <a:lnTo>
                    <a:pt x="246" y="572"/>
                  </a:lnTo>
                  <a:lnTo>
                    <a:pt x="259" y="572"/>
                  </a:lnTo>
                  <a:lnTo>
                    <a:pt x="275" y="572"/>
                  </a:lnTo>
                  <a:lnTo>
                    <a:pt x="275" y="585"/>
                  </a:lnTo>
                  <a:lnTo>
                    <a:pt x="304" y="572"/>
                  </a:lnTo>
                  <a:lnTo>
                    <a:pt x="318" y="585"/>
                  </a:lnTo>
                  <a:lnTo>
                    <a:pt x="318" y="601"/>
                  </a:lnTo>
                  <a:lnTo>
                    <a:pt x="331" y="614"/>
                  </a:lnTo>
                  <a:lnTo>
                    <a:pt x="345" y="601"/>
                  </a:lnTo>
                  <a:lnTo>
                    <a:pt x="360" y="601"/>
                  </a:lnTo>
                  <a:lnTo>
                    <a:pt x="374" y="585"/>
                  </a:lnTo>
                  <a:lnTo>
                    <a:pt x="345" y="572"/>
                  </a:lnTo>
                  <a:lnTo>
                    <a:pt x="331" y="556"/>
                  </a:lnTo>
                  <a:lnTo>
                    <a:pt x="318" y="543"/>
                  </a:lnTo>
                  <a:lnTo>
                    <a:pt x="289" y="543"/>
                  </a:lnTo>
                  <a:lnTo>
                    <a:pt x="289" y="556"/>
                  </a:lnTo>
                  <a:lnTo>
                    <a:pt x="275" y="543"/>
                  </a:lnTo>
                  <a:lnTo>
                    <a:pt x="259" y="529"/>
                  </a:lnTo>
                  <a:lnTo>
                    <a:pt x="230" y="529"/>
                  </a:lnTo>
                  <a:lnTo>
                    <a:pt x="215" y="529"/>
                  </a:lnTo>
                  <a:lnTo>
                    <a:pt x="201" y="529"/>
                  </a:lnTo>
                  <a:lnTo>
                    <a:pt x="172" y="543"/>
                  </a:lnTo>
                  <a:lnTo>
                    <a:pt x="172" y="529"/>
                  </a:lnTo>
                  <a:lnTo>
                    <a:pt x="159" y="529"/>
                  </a:lnTo>
                  <a:lnTo>
                    <a:pt x="143" y="529"/>
                  </a:lnTo>
                  <a:lnTo>
                    <a:pt x="129" y="543"/>
                  </a:lnTo>
                  <a:lnTo>
                    <a:pt x="100" y="529"/>
                  </a:lnTo>
                  <a:lnTo>
                    <a:pt x="85" y="529"/>
                  </a:lnTo>
                  <a:lnTo>
                    <a:pt x="85" y="513"/>
                  </a:lnTo>
                  <a:lnTo>
                    <a:pt x="85" y="500"/>
                  </a:lnTo>
                  <a:lnTo>
                    <a:pt x="71" y="486"/>
                  </a:lnTo>
                  <a:lnTo>
                    <a:pt x="85" y="471"/>
                  </a:lnTo>
                  <a:lnTo>
                    <a:pt x="100" y="471"/>
                  </a:lnTo>
                  <a:lnTo>
                    <a:pt x="129" y="471"/>
                  </a:lnTo>
                  <a:lnTo>
                    <a:pt x="129" y="457"/>
                  </a:lnTo>
                  <a:lnTo>
                    <a:pt x="129" y="442"/>
                  </a:lnTo>
                  <a:lnTo>
                    <a:pt x="116" y="442"/>
                  </a:lnTo>
                  <a:lnTo>
                    <a:pt x="100" y="442"/>
                  </a:lnTo>
                  <a:lnTo>
                    <a:pt x="85" y="442"/>
                  </a:lnTo>
                  <a:lnTo>
                    <a:pt x="71" y="457"/>
                  </a:lnTo>
                  <a:lnTo>
                    <a:pt x="58" y="442"/>
                  </a:lnTo>
                  <a:lnTo>
                    <a:pt x="58" y="415"/>
                  </a:lnTo>
                  <a:lnTo>
                    <a:pt x="58" y="399"/>
                  </a:lnTo>
                  <a:lnTo>
                    <a:pt x="29" y="399"/>
                  </a:lnTo>
                  <a:lnTo>
                    <a:pt x="15" y="384"/>
                  </a:lnTo>
                  <a:lnTo>
                    <a:pt x="0" y="356"/>
                  </a:lnTo>
                  <a:lnTo>
                    <a:pt x="15" y="356"/>
                  </a:lnTo>
                  <a:lnTo>
                    <a:pt x="15" y="341"/>
                  </a:lnTo>
                  <a:lnTo>
                    <a:pt x="15" y="327"/>
                  </a:lnTo>
                  <a:lnTo>
                    <a:pt x="29" y="312"/>
                  </a:lnTo>
                  <a:lnTo>
                    <a:pt x="44" y="312"/>
                  </a:lnTo>
                  <a:lnTo>
                    <a:pt x="71" y="298"/>
                  </a:lnTo>
                  <a:lnTo>
                    <a:pt x="58" y="283"/>
                  </a:lnTo>
                  <a:lnTo>
                    <a:pt x="71" y="283"/>
                  </a:lnTo>
                  <a:lnTo>
                    <a:pt x="85" y="271"/>
                  </a:lnTo>
                  <a:lnTo>
                    <a:pt x="100" y="242"/>
                  </a:lnTo>
                  <a:lnTo>
                    <a:pt x="116" y="226"/>
                  </a:lnTo>
                  <a:lnTo>
                    <a:pt x="116" y="213"/>
                  </a:lnTo>
                  <a:lnTo>
                    <a:pt x="116" y="197"/>
                  </a:lnTo>
                  <a:lnTo>
                    <a:pt x="100" y="184"/>
                  </a:lnTo>
                  <a:lnTo>
                    <a:pt x="85" y="170"/>
                  </a:lnTo>
                  <a:lnTo>
                    <a:pt x="100" y="155"/>
                  </a:lnTo>
                  <a:lnTo>
                    <a:pt x="116" y="155"/>
                  </a:lnTo>
                  <a:lnTo>
                    <a:pt x="116" y="139"/>
                  </a:lnTo>
                  <a:lnTo>
                    <a:pt x="129" y="155"/>
                  </a:lnTo>
                  <a:lnTo>
                    <a:pt x="159" y="155"/>
                  </a:lnTo>
                  <a:lnTo>
                    <a:pt x="172" y="155"/>
                  </a:lnTo>
                  <a:lnTo>
                    <a:pt x="201" y="139"/>
                  </a:lnTo>
                  <a:lnTo>
                    <a:pt x="230" y="139"/>
                  </a:lnTo>
                  <a:lnTo>
                    <a:pt x="246" y="126"/>
                  </a:lnTo>
                  <a:lnTo>
                    <a:pt x="259" y="112"/>
                  </a:lnTo>
                  <a:lnTo>
                    <a:pt x="275" y="126"/>
                  </a:lnTo>
                  <a:lnTo>
                    <a:pt x="289" y="126"/>
                  </a:lnTo>
                  <a:lnTo>
                    <a:pt x="304" y="126"/>
                  </a:lnTo>
                  <a:lnTo>
                    <a:pt x="318" y="112"/>
                  </a:lnTo>
                  <a:lnTo>
                    <a:pt x="331" y="96"/>
                  </a:lnTo>
                  <a:lnTo>
                    <a:pt x="360" y="83"/>
                  </a:lnTo>
                  <a:lnTo>
                    <a:pt x="331" y="8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" name="Freeform 1059">
              <a:extLst>
                <a:ext uri="{FF2B5EF4-FFF2-40B4-BE49-F238E27FC236}">
                  <a16:creationId xmlns:a16="http://schemas.microsoft.com/office/drawing/2014/main" id="{CE50547A-60F9-82AA-E946-0C72CB659AFB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4910415" y="5766019"/>
              <a:ext cx="440531" cy="254039"/>
            </a:xfrm>
            <a:custGeom>
              <a:avLst/>
              <a:gdLst>
                <a:gd name="T0" fmla="*/ 476250 w 403"/>
                <a:gd name="T1" fmla="*/ 13838 h 258"/>
                <a:gd name="T2" fmla="*/ 476250 w 403"/>
                <a:gd name="T3" fmla="*/ 30870 h 258"/>
                <a:gd name="T4" fmla="*/ 476250 w 403"/>
                <a:gd name="T5" fmla="*/ 44708 h 258"/>
                <a:gd name="T6" fmla="*/ 460887 w 403"/>
                <a:gd name="T7" fmla="*/ 75578 h 258"/>
                <a:gd name="T8" fmla="*/ 444342 w 403"/>
                <a:gd name="T9" fmla="*/ 75578 h 258"/>
                <a:gd name="T10" fmla="*/ 426616 w 403"/>
                <a:gd name="T11" fmla="*/ 90481 h 258"/>
                <a:gd name="T12" fmla="*/ 426616 w 403"/>
                <a:gd name="T13" fmla="*/ 106448 h 258"/>
                <a:gd name="T14" fmla="*/ 426616 w 403"/>
                <a:gd name="T15" fmla="*/ 121351 h 258"/>
                <a:gd name="T16" fmla="*/ 426616 w 403"/>
                <a:gd name="T17" fmla="*/ 136254 h 258"/>
                <a:gd name="T18" fmla="*/ 410071 w 403"/>
                <a:gd name="T19" fmla="*/ 152221 h 258"/>
                <a:gd name="T20" fmla="*/ 410071 w 403"/>
                <a:gd name="T21" fmla="*/ 167124 h 258"/>
                <a:gd name="T22" fmla="*/ 410071 w 403"/>
                <a:gd name="T23" fmla="*/ 183091 h 258"/>
                <a:gd name="T24" fmla="*/ 426616 w 403"/>
                <a:gd name="T25" fmla="*/ 183091 h 258"/>
                <a:gd name="T26" fmla="*/ 410071 w 403"/>
                <a:gd name="T27" fmla="*/ 197994 h 258"/>
                <a:gd name="T28" fmla="*/ 426616 w 403"/>
                <a:gd name="T29" fmla="*/ 197994 h 258"/>
                <a:gd name="T30" fmla="*/ 426616 w 403"/>
                <a:gd name="T31" fmla="*/ 228864 h 258"/>
                <a:gd name="T32" fmla="*/ 392345 w 403"/>
                <a:gd name="T33" fmla="*/ 242702 h 258"/>
                <a:gd name="T34" fmla="*/ 392345 w 403"/>
                <a:gd name="T35" fmla="*/ 274637 h 258"/>
                <a:gd name="T36" fmla="*/ 356892 w 403"/>
                <a:gd name="T37" fmla="*/ 259734 h 258"/>
                <a:gd name="T38" fmla="*/ 341529 w 403"/>
                <a:gd name="T39" fmla="*/ 274637 h 258"/>
                <a:gd name="T40" fmla="*/ 307258 w 403"/>
                <a:gd name="T41" fmla="*/ 259734 h 258"/>
                <a:gd name="T42" fmla="*/ 288350 w 403"/>
                <a:gd name="T43" fmla="*/ 228864 h 258"/>
                <a:gd name="T44" fmla="*/ 288350 w 403"/>
                <a:gd name="T45" fmla="*/ 211832 h 258"/>
                <a:gd name="T46" fmla="*/ 254079 w 403"/>
                <a:gd name="T47" fmla="*/ 197994 h 258"/>
                <a:gd name="T48" fmla="*/ 222171 w 403"/>
                <a:gd name="T49" fmla="*/ 197994 h 258"/>
                <a:gd name="T50" fmla="*/ 205627 w 403"/>
                <a:gd name="T51" fmla="*/ 183091 h 258"/>
                <a:gd name="T52" fmla="*/ 171355 w 403"/>
                <a:gd name="T53" fmla="*/ 183091 h 258"/>
                <a:gd name="T54" fmla="*/ 153629 w 403"/>
                <a:gd name="T55" fmla="*/ 152221 h 258"/>
                <a:gd name="T56" fmla="*/ 137084 w 403"/>
                <a:gd name="T57" fmla="*/ 136254 h 258"/>
                <a:gd name="T58" fmla="*/ 87450 w 403"/>
                <a:gd name="T59" fmla="*/ 121351 h 258"/>
                <a:gd name="T60" fmla="*/ 68542 w 403"/>
                <a:gd name="T61" fmla="*/ 106448 h 258"/>
                <a:gd name="T62" fmla="*/ 53179 w 403"/>
                <a:gd name="T63" fmla="*/ 106448 h 258"/>
                <a:gd name="T64" fmla="*/ 16545 w 403"/>
                <a:gd name="T65" fmla="*/ 90481 h 258"/>
                <a:gd name="T66" fmla="*/ 0 w 403"/>
                <a:gd name="T67" fmla="*/ 75578 h 258"/>
                <a:gd name="T68" fmla="*/ 0 w 403"/>
                <a:gd name="T69" fmla="*/ 61740 h 258"/>
                <a:gd name="T70" fmla="*/ 16545 w 403"/>
                <a:gd name="T71" fmla="*/ 44708 h 258"/>
                <a:gd name="T72" fmla="*/ 16545 w 403"/>
                <a:gd name="T73" fmla="*/ 13838 h 258"/>
                <a:gd name="T74" fmla="*/ 34271 w 403"/>
                <a:gd name="T75" fmla="*/ 13838 h 258"/>
                <a:gd name="T76" fmla="*/ 53179 w 403"/>
                <a:gd name="T77" fmla="*/ 0 h 258"/>
                <a:gd name="T78" fmla="*/ 68542 w 403"/>
                <a:gd name="T79" fmla="*/ 13838 h 258"/>
                <a:gd name="T80" fmla="*/ 68542 w 403"/>
                <a:gd name="T81" fmla="*/ 30870 h 258"/>
                <a:gd name="T82" fmla="*/ 102813 w 403"/>
                <a:gd name="T83" fmla="*/ 13838 h 258"/>
                <a:gd name="T84" fmla="*/ 137084 w 403"/>
                <a:gd name="T85" fmla="*/ 13838 h 258"/>
                <a:gd name="T86" fmla="*/ 153629 w 403"/>
                <a:gd name="T87" fmla="*/ 30870 h 258"/>
                <a:gd name="T88" fmla="*/ 187900 w 403"/>
                <a:gd name="T89" fmla="*/ 44708 h 258"/>
                <a:gd name="T90" fmla="*/ 222171 w 403"/>
                <a:gd name="T91" fmla="*/ 61740 h 258"/>
                <a:gd name="T92" fmla="*/ 254079 w 403"/>
                <a:gd name="T93" fmla="*/ 61740 h 258"/>
                <a:gd name="T94" fmla="*/ 288350 w 403"/>
                <a:gd name="T95" fmla="*/ 44708 h 258"/>
                <a:gd name="T96" fmla="*/ 307258 w 403"/>
                <a:gd name="T97" fmla="*/ 44708 h 258"/>
                <a:gd name="T98" fmla="*/ 322621 w 403"/>
                <a:gd name="T99" fmla="*/ 44708 h 258"/>
                <a:gd name="T100" fmla="*/ 341529 w 403"/>
                <a:gd name="T101" fmla="*/ 44708 h 258"/>
                <a:gd name="T102" fmla="*/ 356892 w 403"/>
                <a:gd name="T103" fmla="*/ 30870 h 258"/>
                <a:gd name="T104" fmla="*/ 375800 w 403"/>
                <a:gd name="T105" fmla="*/ 30870 h 258"/>
                <a:gd name="T106" fmla="*/ 392345 w 403"/>
                <a:gd name="T107" fmla="*/ 44708 h 258"/>
                <a:gd name="T108" fmla="*/ 410071 w 403"/>
                <a:gd name="T109" fmla="*/ 30870 h 258"/>
                <a:gd name="T110" fmla="*/ 444342 w 403"/>
                <a:gd name="T111" fmla="*/ 30870 h 258"/>
                <a:gd name="T112" fmla="*/ 476250 w 403"/>
                <a:gd name="T113" fmla="*/ 13838 h 258"/>
                <a:gd name="T114" fmla="*/ 476250 w 403"/>
                <a:gd name="T115" fmla="*/ 13838 h 258"/>
                <a:gd name="T116" fmla="*/ 476250 w 403"/>
                <a:gd name="T117" fmla="*/ 13838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3" h="258">
                  <a:moveTo>
                    <a:pt x="403" y="13"/>
                  </a:moveTo>
                  <a:lnTo>
                    <a:pt x="403" y="29"/>
                  </a:lnTo>
                  <a:lnTo>
                    <a:pt x="403" y="42"/>
                  </a:lnTo>
                  <a:lnTo>
                    <a:pt x="390" y="71"/>
                  </a:lnTo>
                  <a:lnTo>
                    <a:pt x="376" y="71"/>
                  </a:lnTo>
                  <a:lnTo>
                    <a:pt x="361" y="85"/>
                  </a:lnTo>
                  <a:lnTo>
                    <a:pt x="361" y="100"/>
                  </a:lnTo>
                  <a:lnTo>
                    <a:pt x="361" y="114"/>
                  </a:lnTo>
                  <a:lnTo>
                    <a:pt x="361" y="128"/>
                  </a:lnTo>
                  <a:lnTo>
                    <a:pt x="347" y="143"/>
                  </a:lnTo>
                  <a:lnTo>
                    <a:pt x="347" y="157"/>
                  </a:lnTo>
                  <a:lnTo>
                    <a:pt x="347" y="172"/>
                  </a:lnTo>
                  <a:lnTo>
                    <a:pt x="361" y="172"/>
                  </a:lnTo>
                  <a:lnTo>
                    <a:pt x="347" y="186"/>
                  </a:lnTo>
                  <a:lnTo>
                    <a:pt x="361" y="186"/>
                  </a:lnTo>
                  <a:lnTo>
                    <a:pt x="361" y="215"/>
                  </a:lnTo>
                  <a:lnTo>
                    <a:pt x="332" y="228"/>
                  </a:lnTo>
                  <a:lnTo>
                    <a:pt x="332" y="258"/>
                  </a:lnTo>
                  <a:lnTo>
                    <a:pt x="302" y="244"/>
                  </a:lnTo>
                  <a:lnTo>
                    <a:pt x="289" y="258"/>
                  </a:lnTo>
                  <a:lnTo>
                    <a:pt x="260" y="244"/>
                  </a:lnTo>
                  <a:lnTo>
                    <a:pt x="244" y="215"/>
                  </a:lnTo>
                  <a:lnTo>
                    <a:pt x="244" y="199"/>
                  </a:lnTo>
                  <a:lnTo>
                    <a:pt x="215" y="186"/>
                  </a:lnTo>
                  <a:lnTo>
                    <a:pt x="188" y="186"/>
                  </a:lnTo>
                  <a:lnTo>
                    <a:pt x="174" y="172"/>
                  </a:lnTo>
                  <a:lnTo>
                    <a:pt x="145" y="172"/>
                  </a:lnTo>
                  <a:lnTo>
                    <a:pt x="130" y="143"/>
                  </a:lnTo>
                  <a:lnTo>
                    <a:pt x="116" y="128"/>
                  </a:lnTo>
                  <a:lnTo>
                    <a:pt x="74" y="114"/>
                  </a:lnTo>
                  <a:lnTo>
                    <a:pt x="58" y="100"/>
                  </a:lnTo>
                  <a:lnTo>
                    <a:pt x="45" y="100"/>
                  </a:lnTo>
                  <a:lnTo>
                    <a:pt x="14" y="85"/>
                  </a:lnTo>
                  <a:lnTo>
                    <a:pt x="0" y="71"/>
                  </a:lnTo>
                  <a:lnTo>
                    <a:pt x="0" y="58"/>
                  </a:lnTo>
                  <a:lnTo>
                    <a:pt x="14" y="42"/>
                  </a:lnTo>
                  <a:lnTo>
                    <a:pt x="14" y="13"/>
                  </a:lnTo>
                  <a:lnTo>
                    <a:pt x="29" y="13"/>
                  </a:lnTo>
                  <a:lnTo>
                    <a:pt x="45" y="0"/>
                  </a:lnTo>
                  <a:lnTo>
                    <a:pt x="58" y="13"/>
                  </a:lnTo>
                  <a:lnTo>
                    <a:pt x="58" y="29"/>
                  </a:lnTo>
                  <a:lnTo>
                    <a:pt x="87" y="13"/>
                  </a:lnTo>
                  <a:lnTo>
                    <a:pt x="116" y="13"/>
                  </a:lnTo>
                  <a:lnTo>
                    <a:pt x="130" y="29"/>
                  </a:lnTo>
                  <a:lnTo>
                    <a:pt x="159" y="42"/>
                  </a:lnTo>
                  <a:lnTo>
                    <a:pt x="188" y="58"/>
                  </a:lnTo>
                  <a:lnTo>
                    <a:pt x="215" y="58"/>
                  </a:lnTo>
                  <a:lnTo>
                    <a:pt x="244" y="42"/>
                  </a:lnTo>
                  <a:lnTo>
                    <a:pt x="260" y="42"/>
                  </a:lnTo>
                  <a:lnTo>
                    <a:pt x="273" y="42"/>
                  </a:lnTo>
                  <a:lnTo>
                    <a:pt x="289" y="42"/>
                  </a:lnTo>
                  <a:lnTo>
                    <a:pt x="302" y="29"/>
                  </a:lnTo>
                  <a:lnTo>
                    <a:pt x="318" y="29"/>
                  </a:lnTo>
                  <a:lnTo>
                    <a:pt x="332" y="42"/>
                  </a:lnTo>
                  <a:lnTo>
                    <a:pt x="347" y="29"/>
                  </a:lnTo>
                  <a:lnTo>
                    <a:pt x="376" y="29"/>
                  </a:lnTo>
                  <a:lnTo>
                    <a:pt x="403" y="1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9" name="Group 1032">
              <a:extLst>
                <a:ext uri="{FF2B5EF4-FFF2-40B4-BE49-F238E27FC236}">
                  <a16:creationId xmlns:a16="http://schemas.microsoft.com/office/drawing/2014/main" id="{D7547A70-34B5-9FCE-C946-0DE126B51367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 bwMode="auto">
            <a:xfrm>
              <a:off x="5343605" y="3224153"/>
              <a:ext cx="1114545" cy="944206"/>
              <a:chOff x="3047" y="1990"/>
              <a:chExt cx="894" cy="757"/>
            </a:xfrm>
            <a:grpFill/>
          </p:grpSpPr>
          <p:sp>
            <p:nvSpPr>
              <p:cNvPr id="88" name="Freeform 1033">
                <a:extLst>
                  <a:ext uri="{FF2B5EF4-FFF2-40B4-BE49-F238E27FC236}">
                    <a16:creationId xmlns:a16="http://schemas.microsoft.com/office/drawing/2014/main" id="{6FCC62BB-153D-D802-4B09-FEB9D60E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990"/>
                <a:ext cx="894" cy="757"/>
              </a:xfrm>
              <a:custGeom>
                <a:avLst/>
                <a:gdLst>
                  <a:gd name="T0" fmla="*/ 63 w 1022"/>
                  <a:gd name="T1" fmla="*/ 207 h 958"/>
                  <a:gd name="T2" fmla="*/ 77 w 1022"/>
                  <a:gd name="T3" fmla="*/ 150 h 958"/>
                  <a:gd name="T4" fmla="*/ 153 w 1022"/>
                  <a:gd name="T5" fmla="*/ 138 h 958"/>
                  <a:gd name="T6" fmla="*/ 191 w 1022"/>
                  <a:gd name="T7" fmla="*/ 117 h 958"/>
                  <a:gd name="T8" fmla="*/ 241 w 1022"/>
                  <a:gd name="T9" fmla="*/ 94 h 958"/>
                  <a:gd name="T10" fmla="*/ 278 w 1022"/>
                  <a:gd name="T11" fmla="*/ 71 h 958"/>
                  <a:gd name="T12" fmla="*/ 341 w 1022"/>
                  <a:gd name="T13" fmla="*/ 60 h 958"/>
                  <a:gd name="T14" fmla="*/ 390 w 1022"/>
                  <a:gd name="T15" fmla="*/ 94 h 958"/>
                  <a:gd name="T16" fmla="*/ 444 w 1022"/>
                  <a:gd name="T17" fmla="*/ 117 h 958"/>
                  <a:gd name="T18" fmla="*/ 492 w 1022"/>
                  <a:gd name="T19" fmla="*/ 127 h 958"/>
                  <a:gd name="T20" fmla="*/ 506 w 1022"/>
                  <a:gd name="T21" fmla="*/ 94 h 958"/>
                  <a:gd name="T22" fmla="*/ 520 w 1022"/>
                  <a:gd name="T23" fmla="*/ 48 h 958"/>
                  <a:gd name="T24" fmla="*/ 556 w 1022"/>
                  <a:gd name="T25" fmla="*/ 37 h 958"/>
                  <a:gd name="T26" fmla="*/ 608 w 1022"/>
                  <a:gd name="T27" fmla="*/ 16 h 958"/>
                  <a:gd name="T28" fmla="*/ 626 w 1022"/>
                  <a:gd name="T29" fmla="*/ 0 h 958"/>
                  <a:gd name="T30" fmla="*/ 657 w 1022"/>
                  <a:gd name="T31" fmla="*/ 23 h 958"/>
                  <a:gd name="T32" fmla="*/ 742 w 1022"/>
                  <a:gd name="T33" fmla="*/ 8 h 958"/>
                  <a:gd name="T34" fmla="*/ 753 w 1022"/>
                  <a:gd name="T35" fmla="*/ 73 h 958"/>
                  <a:gd name="T36" fmla="*/ 776 w 1022"/>
                  <a:gd name="T37" fmla="*/ 100 h 958"/>
                  <a:gd name="T38" fmla="*/ 827 w 1022"/>
                  <a:gd name="T39" fmla="*/ 166 h 958"/>
                  <a:gd name="T40" fmla="*/ 863 w 1022"/>
                  <a:gd name="T41" fmla="*/ 241 h 958"/>
                  <a:gd name="T42" fmla="*/ 816 w 1022"/>
                  <a:gd name="T43" fmla="*/ 348 h 958"/>
                  <a:gd name="T44" fmla="*/ 840 w 1022"/>
                  <a:gd name="T45" fmla="*/ 409 h 958"/>
                  <a:gd name="T46" fmla="*/ 835 w 1022"/>
                  <a:gd name="T47" fmla="*/ 465 h 958"/>
                  <a:gd name="T48" fmla="*/ 876 w 1022"/>
                  <a:gd name="T49" fmla="*/ 523 h 958"/>
                  <a:gd name="T50" fmla="*/ 886 w 1022"/>
                  <a:gd name="T51" fmla="*/ 582 h 958"/>
                  <a:gd name="T52" fmla="*/ 813 w 1022"/>
                  <a:gd name="T53" fmla="*/ 621 h 958"/>
                  <a:gd name="T54" fmla="*/ 772 w 1022"/>
                  <a:gd name="T55" fmla="*/ 672 h 958"/>
                  <a:gd name="T56" fmla="*/ 762 w 1022"/>
                  <a:gd name="T57" fmla="*/ 729 h 958"/>
                  <a:gd name="T58" fmla="*/ 733 w 1022"/>
                  <a:gd name="T59" fmla="*/ 740 h 958"/>
                  <a:gd name="T60" fmla="*/ 682 w 1022"/>
                  <a:gd name="T61" fmla="*/ 717 h 958"/>
                  <a:gd name="T62" fmla="*/ 633 w 1022"/>
                  <a:gd name="T63" fmla="*/ 695 h 958"/>
                  <a:gd name="T64" fmla="*/ 583 w 1022"/>
                  <a:gd name="T65" fmla="*/ 684 h 958"/>
                  <a:gd name="T66" fmla="*/ 520 w 1022"/>
                  <a:gd name="T67" fmla="*/ 695 h 958"/>
                  <a:gd name="T68" fmla="*/ 492 w 1022"/>
                  <a:gd name="T69" fmla="*/ 684 h 958"/>
                  <a:gd name="T70" fmla="*/ 444 w 1022"/>
                  <a:gd name="T71" fmla="*/ 695 h 958"/>
                  <a:gd name="T72" fmla="*/ 381 w 1022"/>
                  <a:gd name="T73" fmla="*/ 661 h 958"/>
                  <a:gd name="T74" fmla="*/ 292 w 1022"/>
                  <a:gd name="T75" fmla="*/ 604 h 958"/>
                  <a:gd name="T76" fmla="*/ 227 w 1022"/>
                  <a:gd name="T77" fmla="*/ 604 h 958"/>
                  <a:gd name="T78" fmla="*/ 216 w 1022"/>
                  <a:gd name="T79" fmla="*/ 638 h 958"/>
                  <a:gd name="T80" fmla="*/ 177 w 1022"/>
                  <a:gd name="T81" fmla="*/ 593 h 958"/>
                  <a:gd name="T82" fmla="*/ 128 w 1022"/>
                  <a:gd name="T83" fmla="*/ 559 h 958"/>
                  <a:gd name="T84" fmla="*/ 88 w 1022"/>
                  <a:gd name="T85" fmla="*/ 537 h 958"/>
                  <a:gd name="T86" fmla="*/ 58 w 1022"/>
                  <a:gd name="T87" fmla="*/ 504 h 958"/>
                  <a:gd name="T88" fmla="*/ 63 w 1022"/>
                  <a:gd name="T89" fmla="*/ 457 h 958"/>
                  <a:gd name="T90" fmla="*/ 52 w 1022"/>
                  <a:gd name="T91" fmla="*/ 401 h 958"/>
                  <a:gd name="T92" fmla="*/ 39 w 1022"/>
                  <a:gd name="T93" fmla="*/ 344 h 958"/>
                  <a:gd name="T94" fmla="*/ 25 w 1022"/>
                  <a:gd name="T95" fmla="*/ 310 h 958"/>
                  <a:gd name="T96" fmla="*/ 25 w 1022"/>
                  <a:gd name="T97" fmla="*/ 251 h 958"/>
                  <a:gd name="T98" fmla="*/ 25 w 1022"/>
                  <a:gd name="T99" fmla="*/ 207 h 9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22" h="958">
                    <a:moveTo>
                      <a:pt x="31" y="241"/>
                    </a:moveTo>
                    <a:lnTo>
                      <a:pt x="47" y="260"/>
                    </a:lnTo>
                    <a:lnTo>
                      <a:pt x="70" y="260"/>
                    </a:lnTo>
                    <a:lnTo>
                      <a:pt x="72" y="262"/>
                    </a:lnTo>
                    <a:lnTo>
                      <a:pt x="72" y="247"/>
                    </a:lnTo>
                    <a:lnTo>
                      <a:pt x="59" y="233"/>
                    </a:lnTo>
                    <a:lnTo>
                      <a:pt x="72" y="220"/>
                    </a:lnTo>
                    <a:lnTo>
                      <a:pt x="88" y="190"/>
                    </a:lnTo>
                    <a:lnTo>
                      <a:pt x="117" y="175"/>
                    </a:lnTo>
                    <a:lnTo>
                      <a:pt x="130" y="175"/>
                    </a:lnTo>
                    <a:lnTo>
                      <a:pt x="159" y="175"/>
                    </a:lnTo>
                    <a:lnTo>
                      <a:pt x="175" y="175"/>
                    </a:lnTo>
                    <a:lnTo>
                      <a:pt x="175" y="161"/>
                    </a:lnTo>
                    <a:lnTo>
                      <a:pt x="188" y="161"/>
                    </a:lnTo>
                    <a:lnTo>
                      <a:pt x="202" y="148"/>
                    </a:lnTo>
                    <a:lnTo>
                      <a:pt x="218" y="148"/>
                    </a:lnTo>
                    <a:lnTo>
                      <a:pt x="231" y="134"/>
                    </a:lnTo>
                    <a:lnTo>
                      <a:pt x="247" y="119"/>
                    </a:lnTo>
                    <a:lnTo>
                      <a:pt x="260" y="103"/>
                    </a:lnTo>
                    <a:lnTo>
                      <a:pt x="276" y="119"/>
                    </a:lnTo>
                    <a:lnTo>
                      <a:pt x="289" y="103"/>
                    </a:lnTo>
                    <a:lnTo>
                      <a:pt x="305" y="103"/>
                    </a:lnTo>
                    <a:lnTo>
                      <a:pt x="305" y="90"/>
                    </a:lnTo>
                    <a:lnTo>
                      <a:pt x="318" y="90"/>
                    </a:lnTo>
                    <a:lnTo>
                      <a:pt x="334" y="76"/>
                    </a:lnTo>
                    <a:lnTo>
                      <a:pt x="361" y="90"/>
                    </a:lnTo>
                    <a:lnTo>
                      <a:pt x="377" y="90"/>
                    </a:lnTo>
                    <a:lnTo>
                      <a:pt x="390" y="76"/>
                    </a:lnTo>
                    <a:lnTo>
                      <a:pt x="435" y="76"/>
                    </a:lnTo>
                    <a:lnTo>
                      <a:pt x="435" y="90"/>
                    </a:lnTo>
                    <a:lnTo>
                      <a:pt x="446" y="103"/>
                    </a:lnTo>
                    <a:lnTo>
                      <a:pt x="446" y="119"/>
                    </a:lnTo>
                    <a:lnTo>
                      <a:pt x="446" y="134"/>
                    </a:lnTo>
                    <a:lnTo>
                      <a:pt x="446" y="148"/>
                    </a:lnTo>
                    <a:lnTo>
                      <a:pt x="462" y="161"/>
                    </a:lnTo>
                    <a:lnTo>
                      <a:pt x="507" y="148"/>
                    </a:lnTo>
                    <a:lnTo>
                      <a:pt x="520" y="148"/>
                    </a:lnTo>
                    <a:lnTo>
                      <a:pt x="520" y="161"/>
                    </a:lnTo>
                    <a:lnTo>
                      <a:pt x="536" y="161"/>
                    </a:lnTo>
                    <a:lnTo>
                      <a:pt x="563" y="161"/>
                    </a:lnTo>
                    <a:lnTo>
                      <a:pt x="563" y="148"/>
                    </a:lnTo>
                    <a:lnTo>
                      <a:pt x="563" y="134"/>
                    </a:lnTo>
                    <a:lnTo>
                      <a:pt x="563" y="119"/>
                    </a:lnTo>
                    <a:lnTo>
                      <a:pt x="578" y="119"/>
                    </a:lnTo>
                    <a:lnTo>
                      <a:pt x="594" y="103"/>
                    </a:lnTo>
                    <a:lnTo>
                      <a:pt x="594" y="90"/>
                    </a:lnTo>
                    <a:lnTo>
                      <a:pt x="567" y="82"/>
                    </a:lnTo>
                    <a:lnTo>
                      <a:pt x="594" y="61"/>
                    </a:lnTo>
                    <a:lnTo>
                      <a:pt x="594" y="47"/>
                    </a:lnTo>
                    <a:lnTo>
                      <a:pt x="636" y="20"/>
                    </a:lnTo>
                    <a:lnTo>
                      <a:pt x="636" y="33"/>
                    </a:lnTo>
                    <a:lnTo>
                      <a:pt x="636" y="47"/>
                    </a:lnTo>
                    <a:lnTo>
                      <a:pt x="636" y="61"/>
                    </a:lnTo>
                    <a:lnTo>
                      <a:pt x="666" y="61"/>
                    </a:lnTo>
                    <a:lnTo>
                      <a:pt x="679" y="47"/>
                    </a:lnTo>
                    <a:lnTo>
                      <a:pt x="695" y="20"/>
                    </a:lnTo>
                    <a:lnTo>
                      <a:pt x="679" y="20"/>
                    </a:lnTo>
                    <a:lnTo>
                      <a:pt x="679" y="4"/>
                    </a:lnTo>
                    <a:lnTo>
                      <a:pt x="695" y="4"/>
                    </a:lnTo>
                    <a:lnTo>
                      <a:pt x="716" y="0"/>
                    </a:lnTo>
                    <a:lnTo>
                      <a:pt x="726" y="18"/>
                    </a:lnTo>
                    <a:lnTo>
                      <a:pt x="730" y="29"/>
                    </a:lnTo>
                    <a:lnTo>
                      <a:pt x="735" y="29"/>
                    </a:lnTo>
                    <a:lnTo>
                      <a:pt x="751" y="29"/>
                    </a:lnTo>
                    <a:lnTo>
                      <a:pt x="780" y="29"/>
                    </a:lnTo>
                    <a:lnTo>
                      <a:pt x="797" y="8"/>
                    </a:lnTo>
                    <a:lnTo>
                      <a:pt x="821" y="2"/>
                    </a:lnTo>
                    <a:lnTo>
                      <a:pt x="848" y="10"/>
                    </a:lnTo>
                    <a:lnTo>
                      <a:pt x="856" y="35"/>
                    </a:lnTo>
                    <a:lnTo>
                      <a:pt x="861" y="45"/>
                    </a:lnTo>
                    <a:lnTo>
                      <a:pt x="865" y="72"/>
                    </a:lnTo>
                    <a:lnTo>
                      <a:pt x="861" y="92"/>
                    </a:lnTo>
                    <a:lnTo>
                      <a:pt x="856" y="93"/>
                    </a:lnTo>
                    <a:lnTo>
                      <a:pt x="871" y="93"/>
                    </a:lnTo>
                    <a:lnTo>
                      <a:pt x="861" y="111"/>
                    </a:lnTo>
                    <a:lnTo>
                      <a:pt x="887" y="126"/>
                    </a:lnTo>
                    <a:lnTo>
                      <a:pt x="908" y="134"/>
                    </a:lnTo>
                    <a:lnTo>
                      <a:pt x="939" y="157"/>
                    </a:lnTo>
                    <a:lnTo>
                      <a:pt x="939" y="189"/>
                    </a:lnTo>
                    <a:lnTo>
                      <a:pt x="945" y="210"/>
                    </a:lnTo>
                    <a:lnTo>
                      <a:pt x="955" y="220"/>
                    </a:lnTo>
                    <a:lnTo>
                      <a:pt x="955" y="262"/>
                    </a:lnTo>
                    <a:lnTo>
                      <a:pt x="962" y="272"/>
                    </a:lnTo>
                    <a:lnTo>
                      <a:pt x="987" y="305"/>
                    </a:lnTo>
                    <a:lnTo>
                      <a:pt x="995" y="334"/>
                    </a:lnTo>
                    <a:lnTo>
                      <a:pt x="995" y="381"/>
                    </a:lnTo>
                    <a:lnTo>
                      <a:pt x="986" y="406"/>
                    </a:lnTo>
                    <a:lnTo>
                      <a:pt x="933" y="441"/>
                    </a:lnTo>
                    <a:lnTo>
                      <a:pt x="945" y="460"/>
                    </a:lnTo>
                    <a:lnTo>
                      <a:pt x="970" y="466"/>
                    </a:lnTo>
                    <a:lnTo>
                      <a:pt x="960" y="508"/>
                    </a:lnTo>
                    <a:lnTo>
                      <a:pt x="960" y="518"/>
                    </a:lnTo>
                    <a:lnTo>
                      <a:pt x="964" y="524"/>
                    </a:lnTo>
                    <a:lnTo>
                      <a:pt x="955" y="565"/>
                    </a:lnTo>
                    <a:lnTo>
                      <a:pt x="962" y="576"/>
                    </a:lnTo>
                    <a:lnTo>
                      <a:pt x="955" y="588"/>
                    </a:lnTo>
                    <a:lnTo>
                      <a:pt x="974" y="604"/>
                    </a:lnTo>
                    <a:lnTo>
                      <a:pt x="986" y="623"/>
                    </a:lnTo>
                    <a:lnTo>
                      <a:pt x="1013" y="658"/>
                    </a:lnTo>
                    <a:lnTo>
                      <a:pt x="1001" y="662"/>
                    </a:lnTo>
                    <a:lnTo>
                      <a:pt x="1001" y="681"/>
                    </a:lnTo>
                    <a:lnTo>
                      <a:pt x="1013" y="687"/>
                    </a:lnTo>
                    <a:lnTo>
                      <a:pt x="1022" y="706"/>
                    </a:lnTo>
                    <a:lnTo>
                      <a:pt x="1013" y="737"/>
                    </a:lnTo>
                    <a:lnTo>
                      <a:pt x="995" y="749"/>
                    </a:lnTo>
                    <a:lnTo>
                      <a:pt x="966" y="745"/>
                    </a:lnTo>
                    <a:lnTo>
                      <a:pt x="937" y="770"/>
                    </a:lnTo>
                    <a:lnTo>
                      <a:pt x="929" y="786"/>
                    </a:lnTo>
                    <a:lnTo>
                      <a:pt x="916" y="811"/>
                    </a:lnTo>
                    <a:lnTo>
                      <a:pt x="900" y="815"/>
                    </a:lnTo>
                    <a:lnTo>
                      <a:pt x="889" y="832"/>
                    </a:lnTo>
                    <a:lnTo>
                      <a:pt x="883" y="850"/>
                    </a:lnTo>
                    <a:lnTo>
                      <a:pt x="877" y="881"/>
                    </a:lnTo>
                    <a:lnTo>
                      <a:pt x="877" y="894"/>
                    </a:lnTo>
                    <a:lnTo>
                      <a:pt x="877" y="910"/>
                    </a:lnTo>
                    <a:lnTo>
                      <a:pt x="871" y="922"/>
                    </a:lnTo>
                    <a:lnTo>
                      <a:pt x="871" y="937"/>
                    </a:lnTo>
                    <a:lnTo>
                      <a:pt x="856" y="958"/>
                    </a:lnTo>
                    <a:lnTo>
                      <a:pt x="852" y="937"/>
                    </a:lnTo>
                    <a:lnTo>
                      <a:pt x="838" y="937"/>
                    </a:lnTo>
                    <a:lnTo>
                      <a:pt x="823" y="937"/>
                    </a:lnTo>
                    <a:lnTo>
                      <a:pt x="809" y="937"/>
                    </a:lnTo>
                    <a:lnTo>
                      <a:pt x="794" y="924"/>
                    </a:lnTo>
                    <a:lnTo>
                      <a:pt x="780" y="908"/>
                    </a:lnTo>
                    <a:lnTo>
                      <a:pt x="764" y="894"/>
                    </a:lnTo>
                    <a:lnTo>
                      <a:pt x="751" y="894"/>
                    </a:lnTo>
                    <a:lnTo>
                      <a:pt x="735" y="865"/>
                    </a:lnTo>
                    <a:lnTo>
                      <a:pt x="724" y="879"/>
                    </a:lnTo>
                    <a:lnTo>
                      <a:pt x="708" y="894"/>
                    </a:lnTo>
                    <a:lnTo>
                      <a:pt x="666" y="908"/>
                    </a:lnTo>
                    <a:lnTo>
                      <a:pt x="666" y="894"/>
                    </a:lnTo>
                    <a:lnTo>
                      <a:pt x="666" y="865"/>
                    </a:lnTo>
                    <a:lnTo>
                      <a:pt x="650" y="879"/>
                    </a:lnTo>
                    <a:lnTo>
                      <a:pt x="636" y="879"/>
                    </a:lnTo>
                    <a:lnTo>
                      <a:pt x="621" y="865"/>
                    </a:lnTo>
                    <a:lnTo>
                      <a:pt x="594" y="879"/>
                    </a:lnTo>
                    <a:lnTo>
                      <a:pt x="594" y="894"/>
                    </a:lnTo>
                    <a:lnTo>
                      <a:pt x="578" y="908"/>
                    </a:lnTo>
                    <a:lnTo>
                      <a:pt x="578" y="879"/>
                    </a:lnTo>
                    <a:lnTo>
                      <a:pt x="563" y="865"/>
                    </a:lnTo>
                    <a:lnTo>
                      <a:pt x="549" y="879"/>
                    </a:lnTo>
                    <a:lnTo>
                      <a:pt x="536" y="879"/>
                    </a:lnTo>
                    <a:lnTo>
                      <a:pt x="520" y="894"/>
                    </a:lnTo>
                    <a:lnTo>
                      <a:pt x="507" y="879"/>
                    </a:lnTo>
                    <a:lnTo>
                      <a:pt x="477" y="879"/>
                    </a:lnTo>
                    <a:lnTo>
                      <a:pt x="462" y="865"/>
                    </a:lnTo>
                    <a:lnTo>
                      <a:pt x="446" y="852"/>
                    </a:lnTo>
                    <a:lnTo>
                      <a:pt x="435" y="836"/>
                    </a:lnTo>
                    <a:lnTo>
                      <a:pt x="406" y="836"/>
                    </a:lnTo>
                    <a:lnTo>
                      <a:pt x="377" y="823"/>
                    </a:lnTo>
                    <a:lnTo>
                      <a:pt x="361" y="807"/>
                    </a:lnTo>
                    <a:lnTo>
                      <a:pt x="334" y="764"/>
                    </a:lnTo>
                    <a:lnTo>
                      <a:pt x="318" y="778"/>
                    </a:lnTo>
                    <a:lnTo>
                      <a:pt x="305" y="764"/>
                    </a:lnTo>
                    <a:lnTo>
                      <a:pt x="276" y="764"/>
                    </a:lnTo>
                    <a:lnTo>
                      <a:pt x="260" y="764"/>
                    </a:lnTo>
                    <a:lnTo>
                      <a:pt x="276" y="778"/>
                    </a:lnTo>
                    <a:lnTo>
                      <a:pt x="260" y="778"/>
                    </a:lnTo>
                    <a:lnTo>
                      <a:pt x="247" y="794"/>
                    </a:lnTo>
                    <a:lnTo>
                      <a:pt x="247" y="807"/>
                    </a:lnTo>
                    <a:lnTo>
                      <a:pt x="231" y="778"/>
                    </a:lnTo>
                    <a:lnTo>
                      <a:pt x="218" y="764"/>
                    </a:lnTo>
                    <a:lnTo>
                      <a:pt x="188" y="764"/>
                    </a:lnTo>
                    <a:lnTo>
                      <a:pt x="202" y="751"/>
                    </a:lnTo>
                    <a:lnTo>
                      <a:pt x="218" y="735"/>
                    </a:lnTo>
                    <a:lnTo>
                      <a:pt x="202" y="722"/>
                    </a:lnTo>
                    <a:lnTo>
                      <a:pt x="175" y="722"/>
                    </a:lnTo>
                    <a:lnTo>
                      <a:pt x="146" y="708"/>
                    </a:lnTo>
                    <a:lnTo>
                      <a:pt x="130" y="708"/>
                    </a:lnTo>
                    <a:lnTo>
                      <a:pt x="117" y="693"/>
                    </a:lnTo>
                    <a:lnTo>
                      <a:pt x="101" y="693"/>
                    </a:lnTo>
                    <a:lnTo>
                      <a:pt x="101" y="679"/>
                    </a:lnTo>
                    <a:lnTo>
                      <a:pt x="101" y="664"/>
                    </a:lnTo>
                    <a:lnTo>
                      <a:pt x="101" y="636"/>
                    </a:lnTo>
                    <a:lnTo>
                      <a:pt x="88" y="636"/>
                    </a:lnTo>
                    <a:lnTo>
                      <a:pt x="66" y="638"/>
                    </a:lnTo>
                    <a:lnTo>
                      <a:pt x="59" y="650"/>
                    </a:lnTo>
                    <a:lnTo>
                      <a:pt x="59" y="636"/>
                    </a:lnTo>
                    <a:lnTo>
                      <a:pt x="59" y="592"/>
                    </a:lnTo>
                    <a:lnTo>
                      <a:pt x="72" y="578"/>
                    </a:lnTo>
                    <a:lnTo>
                      <a:pt x="59" y="578"/>
                    </a:lnTo>
                    <a:lnTo>
                      <a:pt x="59" y="563"/>
                    </a:lnTo>
                    <a:lnTo>
                      <a:pt x="59" y="549"/>
                    </a:lnTo>
                    <a:lnTo>
                      <a:pt x="59" y="507"/>
                    </a:lnTo>
                    <a:lnTo>
                      <a:pt x="59" y="493"/>
                    </a:lnTo>
                    <a:lnTo>
                      <a:pt x="45" y="464"/>
                    </a:lnTo>
                    <a:lnTo>
                      <a:pt x="45" y="448"/>
                    </a:lnTo>
                    <a:lnTo>
                      <a:pt x="45" y="435"/>
                    </a:lnTo>
                    <a:lnTo>
                      <a:pt x="59" y="419"/>
                    </a:lnTo>
                    <a:lnTo>
                      <a:pt x="45" y="419"/>
                    </a:lnTo>
                    <a:lnTo>
                      <a:pt x="29" y="406"/>
                    </a:lnTo>
                    <a:lnTo>
                      <a:pt x="29" y="392"/>
                    </a:lnTo>
                    <a:lnTo>
                      <a:pt x="16" y="379"/>
                    </a:lnTo>
                    <a:lnTo>
                      <a:pt x="0" y="348"/>
                    </a:lnTo>
                    <a:lnTo>
                      <a:pt x="16" y="334"/>
                    </a:lnTo>
                    <a:lnTo>
                      <a:pt x="29" y="318"/>
                    </a:lnTo>
                    <a:lnTo>
                      <a:pt x="29" y="305"/>
                    </a:lnTo>
                    <a:lnTo>
                      <a:pt x="29" y="291"/>
                    </a:lnTo>
                    <a:lnTo>
                      <a:pt x="29" y="278"/>
                    </a:lnTo>
                    <a:lnTo>
                      <a:pt x="29" y="262"/>
                    </a:lnTo>
                    <a:lnTo>
                      <a:pt x="31" y="241"/>
                    </a:lnTo>
                  </a:path>
                </a:pathLst>
              </a:custGeom>
              <a:grpFill/>
              <a:ln w="317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9" name="Freeform 1034">
                <a:extLst>
                  <a:ext uri="{FF2B5EF4-FFF2-40B4-BE49-F238E27FC236}">
                    <a16:creationId xmlns:a16="http://schemas.microsoft.com/office/drawing/2014/main" id="{B793DAF4-2170-95EA-CE6B-170F12F56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36"/>
                <a:ext cx="162" cy="31"/>
              </a:xfrm>
              <a:custGeom>
                <a:avLst/>
                <a:gdLst>
                  <a:gd name="T0" fmla="*/ 0 w 162"/>
                  <a:gd name="T1" fmla="*/ 0 h 31"/>
                  <a:gd name="T2" fmla="*/ 13 w 162"/>
                  <a:gd name="T3" fmla="*/ 10 h 31"/>
                  <a:gd name="T4" fmla="*/ 42 w 162"/>
                  <a:gd name="T5" fmla="*/ 27 h 31"/>
                  <a:gd name="T6" fmla="*/ 87 w 162"/>
                  <a:gd name="T7" fmla="*/ 31 h 31"/>
                  <a:gd name="T8" fmla="*/ 162 w 162"/>
                  <a:gd name="T9" fmla="*/ 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31">
                    <a:moveTo>
                      <a:pt x="0" y="0"/>
                    </a:moveTo>
                    <a:lnTo>
                      <a:pt x="13" y="10"/>
                    </a:lnTo>
                    <a:lnTo>
                      <a:pt x="42" y="27"/>
                    </a:lnTo>
                    <a:lnTo>
                      <a:pt x="87" y="31"/>
                    </a:lnTo>
                    <a:lnTo>
                      <a:pt x="162" y="24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11" name="Freeform 1035">
              <a:extLst>
                <a:ext uri="{FF2B5EF4-FFF2-40B4-BE49-F238E27FC236}">
                  <a16:creationId xmlns:a16="http://schemas.microsoft.com/office/drawing/2014/main" id="{BF407142-9B8B-3F07-3382-A29A1E42C448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6165929" y="2701388"/>
              <a:ext cx="140970" cy="83701"/>
            </a:xfrm>
            <a:custGeom>
              <a:avLst/>
              <a:gdLst>
                <a:gd name="T0" fmla="*/ 50409 w 130"/>
                <a:gd name="T1" fmla="*/ 90488 h 85"/>
                <a:gd name="T2" fmla="*/ 67994 w 130"/>
                <a:gd name="T3" fmla="*/ 74520 h 85"/>
                <a:gd name="T4" fmla="*/ 67994 w 130"/>
                <a:gd name="T5" fmla="*/ 59616 h 85"/>
                <a:gd name="T6" fmla="*/ 101991 w 130"/>
                <a:gd name="T7" fmla="*/ 59616 h 85"/>
                <a:gd name="T8" fmla="*/ 116058 w 130"/>
                <a:gd name="T9" fmla="*/ 59616 h 85"/>
                <a:gd name="T10" fmla="*/ 116058 w 130"/>
                <a:gd name="T11" fmla="*/ 47905 h 85"/>
                <a:gd name="T12" fmla="*/ 133643 w 130"/>
                <a:gd name="T13" fmla="*/ 30872 h 85"/>
                <a:gd name="T14" fmla="*/ 152400 w 130"/>
                <a:gd name="T15" fmla="*/ 12775 h 85"/>
                <a:gd name="T16" fmla="*/ 116058 w 130"/>
                <a:gd name="T17" fmla="*/ 0 h 85"/>
                <a:gd name="T18" fmla="*/ 67994 w 130"/>
                <a:gd name="T19" fmla="*/ 30872 h 85"/>
                <a:gd name="T20" fmla="*/ 50409 w 130"/>
                <a:gd name="T21" fmla="*/ 0 h 85"/>
                <a:gd name="T22" fmla="*/ 33997 w 130"/>
                <a:gd name="T23" fmla="*/ 12775 h 85"/>
                <a:gd name="T24" fmla="*/ 33997 w 130"/>
                <a:gd name="T25" fmla="*/ 30872 h 85"/>
                <a:gd name="T26" fmla="*/ 33997 w 130"/>
                <a:gd name="T27" fmla="*/ 47905 h 85"/>
                <a:gd name="T28" fmla="*/ 0 w 130"/>
                <a:gd name="T29" fmla="*/ 59616 h 85"/>
                <a:gd name="T30" fmla="*/ 16412 w 130"/>
                <a:gd name="T31" fmla="*/ 59616 h 85"/>
                <a:gd name="T32" fmla="*/ 33997 w 130"/>
                <a:gd name="T33" fmla="*/ 59616 h 85"/>
                <a:gd name="T34" fmla="*/ 50409 w 130"/>
                <a:gd name="T35" fmla="*/ 74520 h 85"/>
                <a:gd name="T36" fmla="*/ 50409 w 130"/>
                <a:gd name="T37" fmla="*/ 90488 h 85"/>
                <a:gd name="T38" fmla="*/ 50409 w 130"/>
                <a:gd name="T39" fmla="*/ 90488 h 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85">
                  <a:moveTo>
                    <a:pt x="43" y="85"/>
                  </a:moveTo>
                  <a:lnTo>
                    <a:pt x="58" y="70"/>
                  </a:lnTo>
                  <a:lnTo>
                    <a:pt x="58" y="56"/>
                  </a:lnTo>
                  <a:lnTo>
                    <a:pt x="87" y="56"/>
                  </a:lnTo>
                  <a:lnTo>
                    <a:pt x="99" y="56"/>
                  </a:lnTo>
                  <a:lnTo>
                    <a:pt x="99" y="45"/>
                  </a:lnTo>
                  <a:lnTo>
                    <a:pt x="114" y="29"/>
                  </a:lnTo>
                  <a:lnTo>
                    <a:pt x="130" y="12"/>
                  </a:lnTo>
                  <a:lnTo>
                    <a:pt x="99" y="0"/>
                  </a:lnTo>
                  <a:lnTo>
                    <a:pt x="58" y="29"/>
                  </a:lnTo>
                  <a:lnTo>
                    <a:pt x="43" y="0"/>
                  </a:lnTo>
                  <a:lnTo>
                    <a:pt x="29" y="12"/>
                  </a:lnTo>
                  <a:lnTo>
                    <a:pt x="29" y="29"/>
                  </a:lnTo>
                  <a:lnTo>
                    <a:pt x="29" y="45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29" y="56"/>
                  </a:lnTo>
                  <a:lnTo>
                    <a:pt x="43" y="70"/>
                  </a:lnTo>
                  <a:lnTo>
                    <a:pt x="43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2" name="Freeform 1037">
              <a:extLst>
                <a:ext uri="{FF2B5EF4-FFF2-40B4-BE49-F238E27FC236}">
                  <a16:creationId xmlns:a16="http://schemas.microsoft.com/office/drawing/2014/main" id="{A88F71EA-924E-7238-90DF-0A5DF6F3A03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15857" y="2627967"/>
              <a:ext cx="57270" cy="57270"/>
            </a:xfrm>
            <a:custGeom>
              <a:avLst/>
              <a:gdLst>
                <a:gd name="T0" fmla="*/ 32062 w 56"/>
                <a:gd name="T1" fmla="*/ 61913 h 57"/>
                <a:gd name="T2" fmla="*/ 32062 w 56"/>
                <a:gd name="T3" fmla="*/ 31500 h 57"/>
                <a:gd name="T4" fmla="*/ 16584 w 56"/>
                <a:gd name="T5" fmla="*/ 31500 h 57"/>
                <a:gd name="T6" fmla="*/ 0 w 56"/>
                <a:gd name="T7" fmla="*/ 31500 h 57"/>
                <a:gd name="T8" fmla="*/ 0 w 56"/>
                <a:gd name="T9" fmla="*/ 17379 h 57"/>
                <a:gd name="T10" fmla="*/ 16584 w 56"/>
                <a:gd name="T11" fmla="*/ 17379 h 57"/>
                <a:gd name="T12" fmla="*/ 32062 w 56"/>
                <a:gd name="T13" fmla="*/ 0 h 57"/>
                <a:gd name="T14" fmla="*/ 61913 w 56"/>
                <a:gd name="T15" fmla="*/ 17379 h 57"/>
                <a:gd name="T16" fmla="*/ 61913 w 56"/>
                <a:gd name="T17" fmla="*/ 31500 h 57"/>
                <a:gd name="T18" fmla="*/ 48646 w 56"/>
                <a:gd name="T19" fmla="*/ 46706 h 57"/>
                <a:gd name="T20" fmla="*/ 32062 w 56"/>
                <a:gd name="T21" fmla="*/ 61913 h 57"/>
                <a:gd name="T22" fmla="*/ 32062 w 56"/>
                <a:gd name="T23" fmla="*/ 6191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" h="57">
                  <a:moveTo>
                    <a:pt x="29" y="57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5" y="16"/>
                  </a:lnTo>
                  <a:lnTo>
                    <a:pt x="29" y="0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44" y="43"/>
                  </a:lnTo>
                  <a:lnTo>
                    <a:pt x="29" y="5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3" name="Freeform 1039">
              <a:extLst>
                <a:ext uri="{FF2B5EF4-FFF2-40B4-BE49-F238E27FC236}">
                  <a16:creationId xmlns:a16="http://schemas.microsoft.com/office/drawing/2014/main" id="{44418022-3C80-92D1-D395-7E0EF06A283F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w 458"/>
                <a:gd name="T89" fmla="*/ 41275 h 4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  <a:lnTo>
                    <a:pt x="0" y="3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4" name="Freeform 1040">
              <a:extLst>
                <a:ext uri="{FF2B5EF4-FFF2-40B4-BE49-F238E27FC236}">
                  <a16:creationId xmlns:a16="http://schemas.microsoft.com/office/drawing/2014/main" id="{60514852-6F1C-619C-38A1-533B8029F2FC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6757710" y="4200664"/>
              <a:ext cx="499269" cy="472837"/>
            </a:xfrm>
            <a:custGeom>
              <a:avLst/>
              <a:gdLst>
                <a:gd name="T0" fmla="*/ 20034 w 458"/>
                <a:gd name="T1" fmla="*/ 74083 h 483"/>
                <a:gd name="T2" fmla="*/ 34176 w 458"/>
                <a:gd name="T3" fmla="*/ 119592 h 483"/>
                <a:gd name="T4" fmla="*/ 68353 w 458"/>
                <a:gd name="T5" fmla="*/ 148167 h 483"/>
                <a:gd name="T6" fmla="*/ 119028 w 458"/>
                <a:gd name="T7" fmla="*/ 165100 h 483"/>
                <a:gd name="T8" fmla="*/ 134348 w 458"/>
                <a:gd name="T9" fmla="*/ 195792 h 483"/>
                <a:gd name="T10" fmla="*/ 187380 w 458"/>
                <a:gd name="T11" fmla="*/ 209550 h 483"/>
                <a:gd name="T12" fmla="*/ 203879 w 458"/>
                <a:gd name="T13" fmla="*/ 255058 h 483"/>
                <a:gd name="T14" fmla="*/ 221557 w 458"/>
                <a:gd name="T15" fmla="*/ 316442 h 483"/>
                <a:gd name="T16" fmla="*/ 203879 w 458"/>
                <a:gd name="T17" fmla="*/ 359833 h 483"/>
                <a:gd name="T18" fmla="*/ 221557 w 458"/>
                <a:gd name="T19" fmla="*/ 390525 h 483"/>
                <a:gd name="T20" fmla="*/ 203879 w 458"/>
                <a:gd name="T21" fmla="*/ 421217 h 483"/>
                <a:gd name="T22" fmla="*/ 203879 w 458"/>
                <a:gd name="T23" fmla="*/ 480483 h 483"/>
                <a:gd name="T24" fmla="*/ 235699 w 458"/>
                <a:gd name="T25" fmla="*/ 495300 h 483"/>
                <a:gd name="T26" fmla="*/ 269875 w 458"/>
                <a:gd name="T27" fmla="*/ 511175 h 483"/>
                <a:gd name="T28" fmla="*/ 320550 w 458"/>
                <a:gd name="T29" fmla="*/ 511175 h 483"/>
                <a:gd name="T30" fmla="*/ 354727 w 458"/>
                <a:gd name="T31" fmla="*/ 480483 h 483"/>
                <a:gd name="T32" fmla="*/ 386546 w 458"/>
                <a:gd name="T33" fmla="*/ 480483 h 483"/>
                <a:gd name="T34" fmla="*/ 404223 w 458"/>
                <a:gd name="T35" fmla="*/ 495300 h 483"/>
                <a:gd name="T36" fmla="*/ 423079 w 458"/>
                <a:gd name="T37" fmla="*/ 466725 h 483"/>
                <a:gd name="T38" fmla="*/ 404223 w 458"/>
                <a:gd name="T39" fmla="*/ 436033 h 483"/>
                <a:gd name="T40" fmla="*/ 423079 w 458"/>
                <a:gd name="T41" fmla="*/ 404283 h 483"/>
                <a:gd name="T42" fmla="*/ 438400 w 458"/>
                <a:gd name="T43" fmla="*/ 421217 h 483"/>
                <a:gd name="T44" fmla="*/ 489075 w 458"/>
                <a:gd name="T45" fmla="*/ 404283 h 483"/>
                <a:gd name="T46" fmla="*/ 523251 w 458"/>
                <a:gd name="T47" fmla="*/ 390525 h 483"/>
                <a:gd name="T48" fmla="*/ 539750 w 458"/>
                <a:gd name="T49" fmla="*/ 359833 h 483"/>
                <a:gd name="T50" fmla="*/ 505574 w 458"/>
                <a:gd name="T51" fmla="*/ 342900 h 483"/>
                <a:gd name="T52" fmla="*/ 472576 w 458"/>
                <a:gd name="T53" fmla="*/ 316442 h 483"/>
                <a:gd name="T54" fmla="*/ 489075 w 458"/>
                <a:gd name="T55" fmla="*/ 301625 h 483"/>
                <a:gd name="T56" fmla="*/ 457255 w 458"/>
                <a:gd name="T57" fmla="*/ 270933 h 483"/>
                <a:gd name="T58" fmla="*/ 440757 w 458"/>
                <a:gd name="T59" fmla="*/ 238125 h 483"/>
                <a:gd name="T60" fmla="*/ 423079 w 458"/>
                <a:gd name="T61" fmla="*/ 226483 h 483"/>
                <a:gd name="T62" fmla="*/ 406580 w 458"/>
                <a:gd name="T63" fmla="*/ 195792 h 483"/>
                <a:gd name="T64" fmla="*/ 372404 w 458"/>
                <a:gd name="T65" fmla="*/ 165100 h 483"/>
                <a:gd name="T66" fmla="*/ 357084 w 458"/>
                <a:gd name="T67" fmla="*/ 148167 h 483"/>
                <a:gd name="T68" fmla="*/ 357084 w 458"/>
                <a:gd name="T69" fmla="*/ 88900 h 483"/>
                <a:gd name="T70" fmla="*/ 340585 w 458"/>
                <a:gd name="T71" fmla="*/ 74083 h 483"/>
                <a:gd name="T72" fmla="*/ 304051 w 458"/>
                <a:gd name="T73" fmla="*/ 43392 h 483"/>
                <a:gd name="T74" fmla="*/ 274589 w 458"/>
                <a:gd name="T75" fmla="*/ 43392 h 483"/>
                <a:gd name="T76" fmla="*/ 238056 w 458"/>
                <a:gd name="T77" fmla="*/ 27517 h 483"/>
                <a:gd name="T78" fmla="*/ 206236 w 458"/>
                <a:gd name="T79" fmla="*/ 27517 h 483"/>
                <a:gd name="T80" fmla="*/ 153204 w 458"/>
                <a:gd name="T81" fmla="*/ 12700 h 483"/>
                <a:gd name="T82" fmla="*/ 104886 w 458"/>
                <a:gd name="T83" fmla="*/ 0 h 483"/>
                <a:gd name="T84" fmla="*/ 70710 w 458"/>
                <a:gd name="T85" fmla="*/ 27517 h 483"/>
                <a:gd name="T86" fmla="*/ 2357 w 458"/>
                <a:gd name="T87" fmla="*/ 43392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8" h="483">
                  <a:moveTo>
                    <a:pt x="0" y="39"/>
                  </a:moveTo>
                  <a:lnTo>
                    <a:pt x="17" y="70"/>
                  </a:lnTo>
                  <a:lnTo>
                    <a:pt x="29" y="70"/>
                  </a:lnTo>
                  <a:lnTo>
                    <a:pt x="29" y="113"/>
                  </a:lnTo>
                  <a:lnTo>
                    <a:pt x="43" y="126"/>
                  </a:lnTo>
                  <a:lnTo>
                    <a:pt x="58" y="140"/>
                  </a:lnTo>
                  <a:lnTo>
                    <a:pt x="87" y="156"/>
                  </a:lnTo>
                  <a:lnTo>
                    <a:pt x="101" y="156"/>
                  </a:lnTo>
                  <a:lnTo>
                    <a:pt x="101" y="169"/>
                  </a:lnTo>
                  <a:lnTo>
                    <a:pt x="114" y="185"/>
                  </a:lnTo>
                  <a:lnTo>
                    <a:pt x="128" y="185"/>
                  </a:lnTo>
                  <a:lnTo>
                    <a:pt x="159" y="198"/>
                  </a:lnTo>
                  <a:lnTo>
                    <a:pt x="159" y="214"/>
                  </a:lnTo>
                  <a:lnTo>
                    <a:pt x="173" y="241"/>
                  </a:lnTo>
                  <a:lnTo>
                    <a:pt x="173" y="270"/>
                  </a:lnTo>
                  <a:lnTo>
                    <a:pt x="188" y="299"/>
                  </a:lnTo>
                  <a:lnTo>
                    <a:pt x="188" y="324"/>
                  </a:lnTo>
                  <a:lnTo>
                    <a:pt x="173" y="340"/>
                  </a:lnTo>
                  <a:lnTo>
                    <a:pt x="173" y="353"/>
                  </a:lnTo>
                  <a:lnTo>
                    <a:pt x="188" y="369"/>
                  </a:lnTo>
                  <a:lnTo>
                    <a:pt x="173" y="382"/>
                  </a:lnTo>
                  <a:lnTo>
                    <a:pt x="173" y="398"/>
                  </a:lnTo>
                  <a:lnTo>
                    <a:pt x="173" y="427"/>
                  </a:lnTo>
                  <a:lnTo>
                    <a:pt x="173" y="454"/>
                  </a:lnTo>
                  <a:lnTo>
                    <a:pt x="173" y="468"/>
                  </a:lnTo>
                  <a:lnTo>
                    <a:pt x="200" y="468"/>
                  </a:lnTo>
                  <a:lnTo>
                    <a:pt x="215" y="483"/>
                  </a:lnTo>
                  <a:lnTo>
                    <a:pt x="229" y="483"/>
                  </a:lnTo>
                  <a:lnTo>
                    <a:pt x="244" y="483"/>
                  </a:lnTo>
                  <a:lnTo>
                    <a:pt x="272" y="483"/>
                  </a:lnTo>
                  <a:lnTo>
                    <a:pt x="287" y="468"/>
                  </a:lnTo>
                  <a:lnTo>
                    <a:pt x="301" y="454"/>
                  </a:lnTo>
                  <a:lnTo>
                    <a:pt x="314" y="441"/>
                  </a:lnTo>
                  <a:lnTo>
                    <a:pt x="328" y="454"/>
                  </a:lnTo>
                  <a:lnTo>
                    <a:pt x="343" y="454"/>
                  </a:lnTo>
                  <a:lnTo>
                    <a:pt x="343" y="468"/>
                  </a:lnTo>
                  <a:lnTo>
                    <a:pt x="359" y="468"/>
                  </a:lnTo>
                  <a:lnTo>
                    <a:pt x="359" y="441"/>
                  </a:lnTo>
                  <a:lnTo>
                    <a:pt x="359" y="427"/>
                  </a:lnTo>
                  <a:lnTo>
                    <a:pt x="343" y="412"/>
                  </a:lnTo>
                  <a:lnTo>
                    <a:pt x="343" y="398"/>
                  </a:lnTo>
                  <a:lnTo>
                    <a:pt x="359" y="382"/>
                  </a:lnTo>
                  <a:lnTo>
                    <a:pt x="372" y="382"/>
                  </a:lnTo>
                  <a:lnTo>
                    <a:pt x="372" y="398"/>
                  </a:lnTo>
                  <a:lnTo>
                    <a:pt x="386" y="382"/>
                  </a:lnTo>
                  <a:lnTo>
                    <a:pt x="415" y="382"/>
                  </a:lnTo>
                  <a:lnTo>
                    <a:pt x="429" y="369"/>
                  </a:lnTo>
                  <a:lnTo>
                    <a:pt x="444" y="369"/>
                  </a:lnTo>
                  <a:lnTo>
                    <a:pt x="458" y="369"/>
                  </a:lnTo>
                  <a:lnTo>
                    <a:pt x="458" y="340"/>
                  </a:lnTo>
                  <a:lnTo>
                    <a:pt x="444" y="324"/>
                  </a:lnTo>
                  <a:lnTo>
                    <a:pt x="429" y="324"/>
                  </a:lnTo>
                  <a:lnTo>
                    <a:pt x="401" y="313"/>
                  </a:lnTo>
                  <a:lnTo>
                    <a:pt x="401" y="299"/>
                  </a:lnTo>
                  <a:lnTo>
                    <a:pt x="415" y="299"/>
                  </a:lnTo>
                  <a:lnTo>
                    <a:pt x="415" y="285"/>
                  </a:lnTo>
                  <a:lnTo>
                    <a:pt x="403" y="270"/>
                  </a:lnTo>
                  <a:lnTo>
                    <a:pt x="388" y="256"/>
                  </a:lnTo>
                  <a:lnTo>
                    <a:pt x="374" y="241"/>
                  </a:lnTo>
                  <a:lnTo>
                    <a:pt x="374" y="225"/>
                  </a:lnTo>
                  <a:lnTo>
                    <a:pt x="374" y="214"/>
                  </a:lnTo>
                  <a:lnTo>
                    <a:pt x="359" y="214"/>
                  </a:lnTo>
                  <a:lnTo>
                    <a:pt x="345" y="214"/>
                  </a:lnTo>
                  <a:lnTo>
                    <a:pt x="345" y="185"/>
                  </a:lnTo>
                  <a:lnTo>
                    <a:pt x="330" y="156"/>
                  </a:lnTo>
                  <a:lnTo>
                    <a:pt x="316" y="156"/>
                  </a:lnTo>
                  <a:lnTo>
                    <a:pt x="303" y="156"/>
                  </a:lnTo>
                  <a:lnTo>
                    <a:pt x="303" y="140"/>
                  </a:lnTo>
                  <a:lnTo>
                    <a:pt x="303" y="113"/>
                  </a:lnTo>
                  <a:lnTo>
                    <a:pt x="303" y="84"/>
                  </a:lnTo>
                  <a:lnTo>
                    <a:pt x="289" y="84"/>
                  </a:lnTo>
                  <a:lnTo>
                    <a:pt x="289" y="70"/>
                  </a:lnTo>
                  <a:lnTo>
                    <a:pt x="289" y="55"/>
                  </a:lnTo>
                  <a:lnTo>
                    <a:pt x="258" y="41"/>
                  </a:lnTo>
                  <a:lnTo>
                    <a:pt x="258" y="55"/>
                  </a:lnTo>
                  <a:lnTo>
                    <a:pt x="233" y="41"/>
                  </a:lnTo>
                  <a:lnTo>
                    <a:pt x="217" y="26"/>
                  </a:lnTo>
                  <a:lnTo>
                    <a:pt x="202" y="26"/>
                  </a:lnTo>
                  <a:lnTo>
                    <a:pt x="190" y="41"/>
                  </a:lnTo>
                  <a:lnTo>
                    <a:pt x="175" y="26"/>
                  </a:lnTo>
                  <a:lnTo>
                    <a:pt x="161" y="12"/>
                  </a:lnTo>
                  <a:lnTo>
                    <a:pt x="130" y="12"/>
                  </a:lnTo>
                  <a:lnTo>
                    <a:pt x="130" y="0"/>
                  </a:lnTo>
                  <a:lnTo>
                    <a:pt x="89" y="0"/>
                  </a:lnTo>
                  <a:lnTo>
                    <a:pt x="74" y="12"/>
                  </a:lnTo>
                  <a:lnTo>
                    <a:pt x="60" y="26"/>
                  </a:lnTo>
                  <a:lnTo>
                    <a:pt x="17" y="41"/>
                  </a:lnTo>
                  <a:lnTo>
                    <a:pt x="2" y="4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5" name="Freeform 1041">
              <a:extLst>
                <a:ext uri="{FF2B5EF4-FFF2-40B4-BE49-F238E27FC236}">
                  <a16:creationId xmlns:a16="http://schemas.microsoft.com/office/drawing/2014/main" id="{50E89F5D-7ACE-99A3-3FA7-3FD1A348E288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1120601 w 1486"/>
                <a:gd name="T121" fmla="*/ 306052 h 12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  <a:lnTo>
                    <a:pt x="951" y="2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6" name="Freeform 1042">
              <a:extLst>
                <a:ext uri="{FF2B5EF4-FFF2-40B4-BE49-F238E27FC236}">
                  <a16:creationId xmlns:a16="http://schemas.microsoft.com/office/drawing/2014/main" id="{6EF4385D-5C96-C037-FCD1-A6F3AF21FFE8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176185" y="4410650"/>
              <a:ext cx="1619686" cy="1232020"/>
            </a:xfrm>
            <a:custGeom>
              <a:avLst/>
              <a:gdLst>
                <a:gd name="T0" fmla="*/ 1019263 w 1486"/>
                <a:gd name="T1" fmla="*/ 277260 h 1249"/>
                <a:gd name="T2" fmla="*/ 919105 w 1486"/>
                <a:gd name="T3" fmla="*/ 243135 h 1249"/>
                <a:gd name="T4" fmla="*/ 797736 w 1486"/>
                <a:gd name="T5" fmla="*/ 198347 h 1249"/>
                <a:gd name="T6" fmla="*/ 715252 w 1486"/>
                <a:gd name="T7" fmla="*/ 167422 h 1249"/>
                <a:gd name="T8" fmla="*/ 595061 w 1486"/>
                <a:gd name="T9" fmla="*/ 121568 h 1249"/>
                <a:gd name="T10" fmla="*/ 493724 w 1486"/>
                <a:gd name="T11" fmla="*/ 90643 h 1249"/>
                <a:gd name="T12" fmla="*/ 391209 w 1486"/>
                <a:gd name="T13" fmla="*/ 30925 h 1249"/>
                <a:gd name="T14" fmla="*/ 322865 w 1486"/>
                <a:gd name="T15" fmla="*/ 0 h 1249"/>
                <a:gd name="T16" fmla="*/ 288693 w 1486"/>
                <a:gd name="T17" fmla="*/ 30925 h 1249"/>
                <a:gd name="T18" fmla="*/ 220349 w 1486"/>
                <a:gd name="T19" fmla="*/ 30925 h 1249"/>
                <a:gd name="T20" fmla="*/ 137866 w 1486"/>
                <a:gd name="T21" fmla="*/ 44788 h 1249"/>
                <a:gd name="T22" fmla="*/ 153184 w 1486"/>
                <a:gd name="T23" fmla="*/ 90643 h 1249"/>
                <a:gd name="T24" fmla="*/ 137866 w 1486"/>
                <a:gd name="T25" fmla="*/ 106638 h 1249"/>
                <a:gd name="T26" fmla="*/ 137866 w 1486"/>
                <a:gd name="T27" fmla="*/ 167422 h 1249"/>
                <a:gd name="T28" fmla="*/ 103694 w 1486"/>
                <a:gd name="T29" fmla="*/ 198347 h 1249"/>
                <a:gd name="T30" fmla="*/ 187356 w 1486"/>
                <a:gd name="T31" fmla="*/ 229272 h 1249"/>
                <a:gd name="T32" fmla="*/ 220349 w 1486"/>
                <a:gd name="T33" fmla="*/ 277260 h 1249"/>
                <a:gd name="T34" fmla="*/ 306368 w 1486"/>
                <a:gd name="T35" fmla="*/ 308185 h 1249"/>
                <a:gd name="T36" fmla="*/ 357037 w 1486"/>
                <a:gd name="T37" fmla="*/ 319915 h 1249"/>
                <a:gd name="T38" fmla="*/ 391209 w 1486"/>
                <a:gd name="T39" fmla="*/ 367902 h 1249"/>
                <a:gd name="T40" fmla="*/ 407705 w 1486"/>
                <a:gd name="T41" fmla="*/ 412690 h 1249"/>
                <a:gd name="T42" fmla="*/ 357037 w 1486"/>
                <a:gd name="T43" fmla="*/ 444682 h 1249"/>
                <a:gd name="T44" fmla="*/ 306368 w 1486"/>
                <a:gd name="T45" fmla="*/ 489470 h 1249"/>
                <a:gd name="T46" fmla="*/ 272196 w 1486"/>
                <a:gd name="T47" fmla="*/ 566250 h 1249"/>
                <a:gd name="T48" fmla="*/ 238025 w 1486"/>
                <a:gd name="T49" fmla="*/ 612104 h 1249"/>
                <a:gd name="T50" fmla="*/ 172038 w 1486"/>
                <a:gd name="T51" fmla="*/ 687817 h 1249"/>
                <a:gd name="T52" fmla="*/ 153184 w 1486"/>
                <a:gd name="T53" fmla="*/ 750734 h 1249"/>
                <a:gd name="T54" fmla="*/ 119012 w 1486"/>
                <a:gd name="T55" fmla="*/ 826447 h 1249"/>
                <a:gd name="T56" fmla="*/ 84840 w 1486"/>
                <a:gd name="T57" fmla="*/ 889364 h 1249"/>
                <a:gd name="T58" fmla="*/ 69522 w 1486"/>
                <a:gd name="T59" fmla="*/ 934152 h 1249"/>
                <a:gd name="T60" fmla="*/ 16497 w 1486"/>
                <a:gd name="T61" fmla="*/ 965077 h 1249"/>
                <a:gd name="T62" fmla="*/ 35350 w 1486"/>
                <a:gd name="T63" fmla="*/ 1039724 h 1249"/>
                <a:gd name="T64" fmla="*/ 119012 w 1486"/>
                <a:gd name="T65" fmla="*/ 1118636 h 1249"/>
                <a:gd name="T66" fmla="*/ 153184 w 1486"/>
                <a:gd name="T67" fmla="*/ 1163424 h 1249"/>
                <a:gd name="T68" fmla="*/ 119012 w 1486"/>
                <a:gd name="T69" fmla="*/ 1257266 h 1249"/>
                <a:gd name="T70" fmla="*/ 203853 w 1486"/>
                <a:gd name="T71" fmla="*/ 1299921 h 1249"/>
                <a:gd name="T72" fmla="*/ 306368 w 1486"/>
                <a:gd name="T73" fmla="*/ 1257266 h 1249"/>
                <a:gd name="T74" fmla="*/ 441877 w 1486"/>
                <a:gd name="T75" fmla="*/ 1257266 h 1249"/>
                <a:gd name="T76" fmla="*/ 595061 w 1486"/>
                <a:gd name="T77" fmla="*/ 1299921 h 1249"/>
                <a:gd name="T78" fmla="*/ 715252 w 1486"/>
                <a:gd name="T79" fmla="*/ 1314851 h 1249"/>
                <a:gd name="T80" fmla="*/ 765920 w 1486"/>
                <a:gd name="T81" fmla="*/ 1299921 h 1249"/>
                <a:gd name="T82" fmla="*/ 850761 w 1486"/>
                <a:gd name="T83" fmla="*/ 1240204 h 1249"/>
                <a:gd name="T84" fmla="*/ 985092 w 1486"/>
                <a:gd name="T85" fmla="*/ 1226341 h 1249"/>
                <a:gd name="T86" fmla="*/ 1038117 w 1486"/>
                <a:gd name="T87" fmla="*/ 1147429 h 1249"/>
                <a:gd name="T88" fmla="*/ 1138276 w 1486"/>
                <a:gd name="T89" fmla="*/ 1085578 h 1249"/>
                <a:gd name="T90" fmla="*/ 1122957 w 1486"/>
                <a:gd name="T91" fmla="*/ 996002 h 1249"/>
                <a:gd name="T92" fmla="*/ 1223116 w 1486"/>
                <a:gd name="T93" fmla="*/ 889364 h 1249"/>
                <a:gd name="T94" fmla="*/ 1344485 w 1486"/>
                <a:gd name="T95" fmla="*/ 810451 h 1249"/>
                <a:gd name="T96" fmla="*/ 1359803 w 1486"/>
                <a:gd name="T97" fmla="*/ 781659 h 1249"/>
                <a:gd name="T98" fmla="*/ 1495312 w 1486"/>
                <a:gd name="T99" fmla="*/ 764597 h 1249"/>
                <a:gd name="T100" fmla="*/ 1597828 w 1486"/>
                <a:gd name="T101" fmla="*/ 750734 h 1249"/>
                <a:gd name="T102" fmla="*/ 1700343 w 1486"/>
                <a:gd name="T103" fmla="*/ 719809 h 1249"/>
                <a:gd name="T104" fmla="*/ 1751012 w 1486"/>
                <a:gd name="T105" fmla="*/ 643029 h 1249"/>
                <a:gd name="T106" fmla="*/ 1700343 w 1486"/>
                <a:gd name="T107" fmla="*/ 597175 h 1249"/>
                <a:gd name="T108" fmla="*/ 1597828 w 1486"/>
                <a:gd name="T109" fmla="*/ 583312 h 1249"/>
                <a:gd name="T110" fmla="*/ 1512987 w 1486"/>
                <a:gd name="T111" fmla="*/ 551320 h 1249"/>
                <a:gd name="T112" fmla="*/ 1444644 w 1486"/>
                <a:gd name="T113" fmla="*/ 506532 h 1249"/>
                <a:gd name="T114" fmla="*/ 1344485 w 1486"/>
                <a:gd name="T115" fmla="*/ 475607 h 1249"/>
                <a:gd name="T116" fmla="*/ 1223116 w 1486"/>
                <a:gd name="T117" fmla="*/ 398827 h 1249"/>
                <a:gd name="T118" fmla="*/ 1154772 w 1486"/>
                <a:gd name="T119" fmla="*/ 350840 h 12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6" h="1249">
                  <a:moveTo>
                    <a:pt x="951" y="287"/>
                  </a:moveTo>
                  <a:lnTo>
                    <a:pt x="937" y="289"/>
                  </a:lnTo>
                  <a:lnTo>
                    <a:pt x="922" y="273"/>
                  </a:lnTo>
                  <a:lnTo>
                    <a:pt x="895" y="273"/>
                  </a:lnTo>
                  <a:lnTo>
                    <a:pt x="865" y="260"/>
                  </a:lnTo>
                  <a:lnTo>
                    <a:pt x="852" y="244"/>
                  </a:lnTo>
                  <a:lnTo>
                    <a:pt x="836" y="244"/>
                  </a:lnTo>
                  <a:lnTo>
                    <a:pt x="823" y="244"/>
                  </a:lnTo>
                  <a:lnTo>
                    <a:pt x="794" y="244"/>
                  </a:lnTo>
                  <a:lnTo>
                    <a:pt x="780" y="228"/>
                  </a:lnTo>
                  <a:lnTo>
                    <a:pt x="765" y="201"/>
                  </a:lnTo>
                  <a:lnTo>
                    <a:pt x="735" y="201"/>
                  </a:lnTo>
                  <a:lnTo>
                    <a:pt x="722" y="186"/>
                  </a:lnTo>
                  <a:lnTo>
                    <a:pt x="708" y="186"/>
                  </a:lnTo>
                  <a:lnTo>
                    <a:pt x="677" y="186"/>
                  </a:lnTo>
                  <a:lnTo>
                    <a:pt x="664" y="186"/>
                  </a:lnTo>
                  <a:lnTo>
                    <a:pt x="650" y="172"/>
                  </a:lnTo>
                  <a:lnTo>
                    <a:pt x="635" y="172"/>
                  </a:lnTo>
                  <a:lnTo>
                    <a:pt x="621" y="172"/>
                  </a:lnTo>
                  <a:lnTo>
                    <a:pt x="607" y="157"/>
                  </a:lnTo>
                  <a:lnTo>
                    <a:pt x="592" y="143"/>
                  </a:lnTo>
                  <a:lnTo>
                    <a:pt x="578" y="143"/>
                  </a:lnTo>
                  <a:lnTo>
                    <a:pt x="549" y="130"/>
                  </a:lnTo>
                  <a:lnTo>
                    <a:pt x="534" y="130"/>
                  </a:lnTo>
                  <a:lnTo>
                    <a:pt x="505" y="114"/>
                  </a:lnTo>
                  <a:lnTo>
                    <a:pt x="505" y="100"/>
                  </a:lnTo>
                  <a:lnTo>
                    <a:pt x="476" y="100"/>
                  </a:lnTo>
                  <a:lnTo>
                    <a:pt x="462" y="85"/>
                  </a:lnTo>
                  <a:lnTo>
                    <a:pt x="447" y="85"/>
                  </a:lnTo>
                  <a:lnTo>
                    <a:pt x="419" y="85"/>
                  </a:lnTo>
                  <a:lnTo>
                    <a:pt x="404" y="71"/>
                  </a:lnTo>
                  <a:lnTo>
                    <a:pt x="388" y="58"/>
                  </a:lnTo>
                  <a:lnTo>
                    <a:pt x="361" y="71"/>
                  </a:lnTo>
                  <a:lnTo>
                    <a:pt x="346" y="42"/>
                  </a:lnTo>
                  <a:lnTo>
                    <a:pt x="332" y="29"/>
                  </a:lnTo>
                  <a:lnTo>
                    <a:pt x="332" y="15"/>
                  </a:lnTo>
                  <a:lnTo>
                    <a:pt x="332" y="0"/>
                  </a:lnTo>
                  <a:lnTo>
                    <a:pt x="303" y="15"/>
                  </a:lnTo>
                  <a:lnTo>
                    <a:pt x="289" y="15"/>
                  </a:lnTo>
                  <a:lnTo>
                    <a:pt x="274" y="0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31" y="15"/>
                  </a:lnTo>
                  <a:lnTo>
                    <a:pt x="245" y="29"/>
                  </a:lnTo>
                  <a:lnTo>
                    <a:pt x="231" y="42"/>
                  </a:lnTo>
                  <a:lnTo>
                    <a:pt x="216" y="58"/>
                  </a:lnTo>
                  <a:lnTo>
                    <a:pt x="216" y="42"/>
                  </a:lnTo>
                  <a:lnTo>
                    <a:pt x="202" y="29"/>
                  </a:lnTo>
                  <a:lnTo>
                    <a:pt x="187" y="29"/>
                  </a:lnTo>
                  <a:lnTo>
                    <a:pt x="173" y="29"/>
                  </a:lnTo>
                  <a:lnTo>
                    <a:pt x="159" y="15"/>
                  </a:lnTo>
                  <a:lnTo>
                    <a:pt x="146" y="42"/>
                  </a:lnTo>
                  <a:lnTo>
                    <a:pt x="130" y="29"/>
                  </a:lnTo>
                  <a:lnTo>
                    <a:pt x="117" y="42"/>
                  </a:lnTo>
                  <a:lnTo>
                    <a:pt x="101" y="58"/>
                  </a:lnTo>
                  <a:lnTo>
                    <a:pt x="117" y="71"/>
                  </a:lnTo>
                  <a:lnTo>
                    <a:pt x="117" y="85"/>
                  </a:lnTo>
                  <a:lnTo>
                    <a:pt x="130" y="71"/>
                  </a:lnTo>
                  <a:lnTo>
                    <a:pt x="130" y="85"/>
                  </a:lnTo>
                  <a:lnTo>
                    <a:pt x="117" y="100"/>
                  </a:lnTo>
                  <a:lnTo>
                    <a:pt x="101" y="100"/>
                  </a:lnTo>
                  <a:lnTo>
                    <a:pt x="101" y="114"/>
                  </a:lnTo>
                  <a:lnTo>
                    <a:pt x="117" y="114"/>
                  </a:lnTo>
                  <a:lnTo>
                    <a:pt x="117" y="100"/>
                  </a:lnTo>
                  <a:lnTo>
                    <a:pt x="146" y="100"/>
                  </a:lnTo>
                  <a:lnTo>
                    <a:pt x="146" y="114"/>
                  </a:lnTo>
                  <a:lnTo>
                    <a:pt x="130" y="130"/>
                  </a:lnTo>
                  <a:lnTo>
                    <a:pt x="130" y="143"/>
                  </a:lnTo>
                  <a:lnTo>
                    <a:pt x="117" y="157"/>
                  </a:lnTo>
                  <a:lnTo>
                    <a:pt x="130" y="157"/>
                  </a:lnTo>
                  <a:lnTo>
                    <a:pt x="130" y="172"/>
                  </a:lnTo>
                  <a:lnTo>
                    <a:pt x="117" y="186"/>
                  </a:lnTo>
                  <a:lnTo>
                    <a:pt x="101" y="172"/>
                  </a:lnTo>
                  <a:lnTo>
                    <a:pt x="88" y="186"/>
                  </a:lnTo>
                  <a:lnTo>
                    <a:pt x="88" y="215"/>
                  </a:lnTo>
                  <a:lnTo>
                    <a:pt x="117" y="215"/>
                  </a:lnTo>
                  <a:lnTo>
                    <a:pt x="130" y="215"/>
                  </a:lnTo>
                  <a:lnTo>
                    <a:pt x="130" y="201"/>
                  </a:lnTo>
                  <a:lnTo>
                    <a:pt x="159" y="215"/>
                  </a:lnTo>
                  <a:lnTo>
                    <a:pt x="173" y="215"/>
                  </a:lnTo>
                  <a:lnTo>
                    <a:pt x="173" y="228"/>
                  </a:lnTo>
                  <a:lnTo>
                    <a:pt x="173" y="244"/>
                  </a:lnTo>
                  <a:lnTo>
                    <a:pt x="173" y="260"/>
                  </a:lnTo>
                  <a:lnTo>
                    <a:pt x="187" y="260"/>
                  </a:lnTo>
                  <a:lnTo>
                    <a:pt x="202" y="260"/>
                  </a:lnTo>
                  <a:lnTo>
                    <a:pt x="216" y="260"/>
                  </a:lnTo>
                  <a:lnTo>
                    <a:pt x="231" y="273"/>
                  </a:lnTo>
                  <a:lnTo>
                    <a:pt x="245" y="273"/>
                  </a:lnTo>
                  <a:lnTo>
                    <a:pt x="260" y="289"/>
                  </a:lnTo>
                  <a:lnTo>
                    <a:pt x="274" y="300"/>
                  </a:lnTo>
                  <a:lnTo>
                    <a:pt x="274" y="289"/>
                  </a:lnTo>
                  <a:lnTo>
                    <a:pt x="289" y="289"/>
                  </a:lnTo>
                  <a:lnTo>
                    <a:pt x="303" y="289"/>
                  </a:lnTo>
                  <a:lnTo>
                    <a:pt x="303" y="300"/>
                  </a:lnTo>
                  <a:lnTo>
                    <a:pt x="317" y="300"/>
                  </a:lnTo>
                  <a:lnTo>
                    <a:pt x="332" y="300"/>
                  </a:lnTo>
                  <a:lnTo>
                    <a:pt x="346" y="316"/>
                  </a:lnTo>
                  <a:lnTo>
                    <a:pt x="332" y="329"/>
                  </a:lnTo>
                  <a:lnTo>
                    <a:pt x="332" y="345"/>
                  </a:lnTo>
                  <a:lnTo>
                    <a:pt x="332" y="358"/>
                  </a:lnTo>
                  <a:lnTo>
                    <a:pt x="346" y="358"/>
                  </a:lnTo>
                  <a:lnTo>
                    <a:pt x="361" y="374"/>
                  </a:lnTo>
                  <a:lnTo>
                    <a:pt x="361" y="387"/>
                  </a:lnTo>
                  <a:lnTo>
                    <a:pt x="346" y="387"/>
                  </a:lnTo>
                  <a:lnTo>
                    <a:pt x="346" y="401"/>
                  </a:lnTo>
                  <a:lnTo>
                    <a:pt x="332" y="401"/>
                  </a:lnTo>
                  <a:lnTo>
                    <a:pt x="317" y="401"/>
                  </a:lnTo>
                  <a:lnTo>
                    <a:pt x="317" y="417"/>
                  </a:lnTo>
                  <a:lnTo>
                    <a:pt x="303" y="417"/>
                  </a:lnTo>
                  <a:lnTo>
                    <a:pt x="289" y="417"/>
                  </a:lnTo>
                  <a:lnTo>
                    <a:pt x="289" y="430"/>
                  </a:lnTo>
                  <a:lnTo>
                    <a:pt x="274" y="430"/>
                  </a:lnTo>
                  <a:lnTo>
                    <a:pt x="260" y="446"/>
                  </a:lnTo>
                  <a:lnTo>
                    <a:pt x="260" y="459"/>
                  </a:lnTo>
                  <a:lnTo>
                    <a:pt x="245" y="475"/>
                  </a:lnTo>
                  <a:lnTo>
                    <a:pt x="245" y="486"/>
                  </a:lnTo>
                  <a:lnTo>
                    <a:pt x="231" y="502"/>
                  </a:lnTo>
                  <a:lnTo>
                    <a:pt x="231" y="517"/>
                  </a:lnTo>
                  <a:lnTo>
                    <a:pt x="231" y="531"/>
                  </a:lnTo>
                  <a:lnTo>
                    <a:pt x="231" y="547"/>
                  </a:lnTo>
                  <a:lnTo>
                    <a:pt x="231" y="560"/>
                  </a:lnTo>
                  <a:lnTo>
                    <a:pt x="216" y="560"/>
                  </a:lnTo>
                  <a:lnTo>
                    <a:pt x="202" y="560"/>
                  </a:lnTo>
                  <a:lnTo>
                    <a:pt x="202" y="574"/>
                  </a:lnTo>
                  <a:lnTo>
                    <a:pt x="173" y="603"/>
                  </a:lnTo>
                  <a:lnTo>
                    <a:pt x="173" y="618"/>
                  </a:lnTo>
                  <a:lnTo>
                    <a:pt x="159" y="632"/>
                  </a:lnTo>
                  <a:lnTo>
                    <a:pt x="159" y="645"/>
                  </a:lnTo>
                  <a:lnTo>
                    <a:pt x="146" y="645"/>
                  </a:lnTo>
                  <a:lnTo>
                    <a:pt x="117" y="632"/>
                  </a:lnTo>
                  <a:lnTo>
                    <a:pt x="117" y="661"/>
                  </a:lnTo>
                  <a:lnTo>
                    <a:pt x="117" y="675"/>
                  </a:lnTo>
                  <a:lnTo>
                    <a:pt x="117" y="690"/>
                  </a:lnTo>
                  <a:lnTo>
                    <a:pt x="130" y="704"/>
                  </a:lnTo>
                  <a:lnTo>
                    <a:pt x="130" y="717"/>
                  </a:lnTo>
                  <a:lnTo>
                    <a:pt x="130" y="733"/>
                  </a:lnTo>
                  <a:lnTo>
                    <a:pt x="117" y="746"/>
                  </a:lnTo>
                  <a:lnTo>
                    <a:pt x="101" y="760"/>
                  </a:lnTo>
                  <a:lnTo>
                    <a:pt x="101" y="775"/>
                  </a:lnTo>
                  <a:lnTo>
                    <a:pt x="88" y="775"/>
                  </a:lnTo>
                  <a:lnTo>
                    <a:pt x="72" y="789"/>
                  </a:lnTo>
                  <a:lnTo>
                    <a:pt x="72" y="804"/>
                  </a:lnTo>
                  <a:lnTo>
                    <a:pt x="59" y="818"/>
                  </a:lnTo>
                  <a:lnTo>
                    <a:pt x="72" y="834"/>
                  </a:lnTo>
                  <a:lnTo>
                    <a:pt x="88" y="834"/>
                  </a:lnTo>
                  <a:lnTo>
                    <a:pt x="88" y="847"/>
                  </a:lnTo>
                  <a:lnTo>
                    <a:pt x="88" y="861"/>
                  </a:lnTo>
                  <a:lnTo>
                    <a:pt x="72" y="861"/>
                  </a:lnTo>
                  <a:lnTo>
                    <a:pt x="59" y="876"/>
                  </a:lnTo>
                  <a:lnTo>
                    <a:pt x="43" y="876"/>
                  </a:lnTo>
                  <a:lnTo>
                    <a:pt x="30" y="876"/>
                  </a:lnTo>
                  <a:lnTo>
                    <a:pt x="30" y="890"/>
                  </a:lnTo>
                  <a:lnTo>
                    <a:pt x="14" y="890"/>
                  </a:lnTo>
                  <a:lnTo>
                    <a:pt x="14" y="905"/>
                  </a:lnTo>
                  <a:lnTo>
                    <a:pt x="0" y="919"/>
                  </a:lnTo>
                  <a:lnTo>
                    <a:pt x="0" y="946"/>
                  </a:lnTo>
                  <a:lnTo>
                    <a:pt x="0" y="975"/>
                  </a:lnTo>
                  <a:lnTo>
                    <a:pt x="14" y="975"/>
                  </a:lnTo>
                  <a:lnTo>
                    <a:pt x="30" y="975"/>
                  </a:lnTo>
                  <a:lnTo>
                    <a:pt x="43" y="991"/>
                  </a:lnTo>
                  <a:lnTo>
                    <a:pt x="59" y="1004"/>
                  </a:lnTo>
                  <a:lnTo>
                    <a:pt x="72" y="1018"/>
                  </a:lnTo>
                  <a:lnTo>
                    <a:pt x="72" y="1033"/>
                  </a:lnTo>
                  <a:lnTo>
                    <a:pt x="101" y="1049"/>
                  </a:lnTo>
                  <a:lnTo>
                    <a:pt x="117" y="1062"/>
                  </a:lnTo>
                  <a:lnTo>
                    <a:pt x="117" y="1076"/>
                  </a:lnTo>
                  <a:lnTo>
                    <a:pt x="101" y="1091"/>
                  </a:lnTo>
                  <a:lnTo>
                    <a:pt x="117" y="1091"/>
                  </a:lnTo>
                  <a:lnTo>
                    <a:pt x="130" y="1091"/>
                  </a:lnTo>
                  <a:lnTo>
                    <a:pt x="117" y="1121"/>
                  </a:lnTo>
                  <a:lnTo>
                    <a:pt x="117" y="1134"/>
                  </a:lnTo>
                  <a:lnTo>
                    <a:pt x="88" y="1134"/>
                  </a:lnTo>
                  <a:lnTo>
                    <a:pt x="101" y="1150"/>
                  </a:lnTo>
                  <a:lnTo>
                    <a:pt x="101" y="1179"/>
                  </a:lnTo>
                  <a:lnTo>
                    <a:pt x="117" y="1192"/>
                  </a:lnTo>
                  <a:lnTo>
                    <a:pt x="130" y="1192"/>
                  </a:lnTo>
                  <a:lnTo>
                    <a:pt x="146" y="1206"/>
                  </a:lnTo>
                  <a:lnTo>
                    <a:pt x="159" y="1233"/>
                  </a:lnTo>
                  <a:lnTo>
                    <a:pt x="173" y="1219"/>
                  </a:lnTo>
                  <a:lnTo>
                    <a:pt x="173" y="1206"/>
                  </a:lnTo>
                  <a:lnTo>
                    <a:pt x="202" y="1192"/>
                  </a:lnTo>
                  <a:lnTo>
                    <a:pt x="231" y="1192"/>
                  </a:lnTo>
                  <a:lnTo>
                    <a:pt x="245" y="1179"/>
                  </a:lnTo>
                  <a:lnTo>
                    <a:pt x="260" y="1179"/>
                  </a:lnTo>
                  <a:lnTo>
                    <a:pt x="289" y="1192"/>
                  </a:lnTo>
                  <a:lnTo>
                    <a:pt x="303" y="1192"/>
                  </a:lnTo>
                  <a:lnTo>
                    <a:pt x="317" y="1163"/>
                  </a:lnTo>
                  <a:lnTo>
                    <a:pt x="346" y="1163"/>
                  </a:lnTo>
                  <a:lnTo>
                    <a:pt x="375" y="1179"/>
                  </a:lnTo>
                  <a:lnTo>
                    <a:pt x="388" y="1192"/>
                  </a:lnTo>
                  <a:lnTo>
                    <a:pt x="419" y="1192"/>
                  </a:lnTo>
                  <a:lnTo>
                    <a:pt x="433" y="1219"/>
                  </a:lnTo>
                  <a:lnTo>
                    <a:pt x="462" y="1219"/>
                  </a:lnTo>
                  <a:lnTo>
                    <a:pt x="505" y="1219"/>
                  </a:lnTo>
                  <a:lnTo>
                    <a:pt x="520" y="1219"/>
                  </a:lnTo>
                  <a:lnTo>
                    <a:pt x="549" y="1233"/>
                  </a:lnTo>
                  <a:lnTo>
                    <a:pt x="563" y="1219"/>
                  </a:lnTo>
                  <a:lnTo>
                    <a:pt x="592" y="1219"/>
                  </a:lnTo>
                  <a:lnTo>
                    <a:pt x="607" y="1233"/>
                  </a:lnTo>
                  <a:lnTo>
                    <a:pt x="621" y="1233"/>
                  </a:lnTo>
                  <a:lnTo>
                    <a:pt x="621" y="1249"/>
                  </a:lnTo>
                  <a:lnTo>
                    <a:pt x="635" y="1249"/>
                  </a:lnTo>
                  <a:lnTo>
                    <a:pt x="650" y="1233"/>
                  </a:lnTo>
                  <a:lnTo>
                    <a:pt x="650" y="1219"/>
                  </a:lnTo>
                  <a:lnTo>
                    <a:pt x="650" y="1206"/>
                  </a:lnTo>
                  <a:lnTo>
                    <a:pt x="677" y="1192"/>
                  </a:lnTo>
                  <a:lnTo>
                    <a:pt x="677" y="1179"/>
                  </a:lnTo>
                  <a:lnTo>
                    <a:pt x="708" y="1179"/>
                  </a:lnTo>
                  <a:lnTo>
                    <a:pt x="722" y="1163"/>
                  </a:lnTo>
                  <a:lnTo>
                    <a:pt x="751" y="1163"/>
                  </a:lnTo>
                  <a:lnTo>
                    <a:pt x="765" y="1163"/>
                  </a:lnTo>
                  <a:lnTo>
                    <a:pt x="794" y="1179"/>
                  </a:lnTo>
                  <a:lnTo>
                    <a:pt x="809" y="1163"/>
                  </a:lnTo>
                  <a:lnTo>
                    <a:pt x="836" y="1150"/>
                  </a:lnTo>
                  <a:lnTo>
                    <a:pt x="836" y="1121"/>
                  </a:lnTo>
                  <a:lnTo>
                    <a:pt x="852" y="1107"/>
                  </a:lnTo>
                  <a:lnTo>
                    <a:pt x="865" y="1107"/>
                  </a:lnTo>
                  <a:lnTo>
                    <a:pt x="881" y="1091"/>
                  </a:lnTo>
                  <a:lnTo>
                    <a:pt x="881" y="1076"/>
                  </a:lnTo>
                  <a:lnTo>
                    <a:pt x="910" y="1062"/>
                  </a:lnTo>
                  <a:lnTo>
                    <a:pt x="922" y="1062"/>
                  </a:lnTo>
                  <a:lnTo>
                    <a:pt x="953" y="1062"/>
                  </a:lnTo>
                  <a:lnTo>
                    <a:pt x="980" y="1033"/>
                  </a:lnTo>
                  <a:lnTo>
                    <a:pt x="966" y="1018"/>
                  </a:lnTo>
                  <a:lnTo>
                    <a:pt x="966" y="1004"/>
                  </a:lnTo>
                  <a:lnTo>
                    <a:pt x="953" y="991"/>
                  </a:lnTo>
                  <a:lnTo>
                    <a:pt x="953" y="975"/>
                  </a:lnTo>
                  <a:lnTo>
                    <a:pt x="953" y="962"/>
                  </a:lnTo>
                  <a:lnTo>
                    <a:pt x="953" y="934"/>
                  </a:lnTo>
                  <a:lnTo>
                    <a:pt x="953" y="905"/>
                  </a:lnTo>
                  <a:lnTo>
                    <a:pt x="966" y="890"/>
                  </a:lnTo>
                  <a:lnTo>
                    <a:pt x="980" y="876"/>
                  </a:lnTo>
                  <a:lnTo>
                    <a:pt x="1009" y="861"/>
                  </a:lnTo>
                  <a:lnTo>
                    <a:pt x="1038" y="834"/>
                  </a:lnTo>
                  <a:lnTo>
                    <a:pt x="1054" y="834"/>
                  </a:lnTo>
                  <a:lnTo>
                    <a:pt x="1069" y="818"/>
                  </a:lnTo>
                  <a:lnTo>
                    <a:pt x="1098" y="789"/>
                  </a:lnTo>
                  <a:lnTo>
                    <a:pt x="1110" y="775"/>
                  </a:lnTo>
                  <a:lnTo>
                    <a:pt x="1141" y="760"/>
                  </a:lnTo>
                  <a:lnTo>
                    <a:pt x="1154" y="760"/>
                  </a:lnTo>
                  <a:lnTo>
                    <a:pt x="1141" y="760"/>
                  </a:lnTo>
                  <a:lnTo>
                    <a:pt x="1141" y="746"/>
                  </a:lnTo>
                  <a:lnTo>
                    <a:pt x="1154" y="746"/>
                  </a:lnTo>
                  <a:lnTo>
                    <a:pt x="1154" y="733"/>
                  </a:lnTo>
                  <a:lnTo>
                    <a:pt x="1170" y="717"/>
                  </a:lnTo>
                  <a:lnTo>
                    <a:pt x="1183" y="717"/>
                  </a:lnTo>
                  <a:lnTo>
                    <a:pt x="1211" y="717"/>
                  </a:lnTo>
                  <a:lnTo>
                    <a:pt x="1240" y="717"/>
                  </a:lnTo>
                  <a:lnTo>
                    <a:pt x="1269" y="717"/>
                  </a:lnTo>
                  <a:lnTo>
                    <a:pt x="1284" y="717"/>
                  </a:lnTo>
                  <a:lnTo>
                    <a:pt x="1298" y="717"/>
                  </a:lnTo>
                  <a:lnTo>
                    <a:pt x="1313" y="717"/>
                  </a:lnTo>
                  <a:lnTo>
                    <a:pt x="1341" y="704"/>
                  </a:lnTo>
                  <a:lnTo>
                    <a:pt x="1356" y="704"/>
                  </a:lnTo>
                  <a:lnTo>
                    <a:pt x="1370" y="690"/>
                  </a:lnTo>
                  <a:lnTo>
                    <a:pt x="1399" y="690"/>
                  </a:lnTo>
                  <a:lnTo>
                    <a:pt x="1414" y="690"/>
                  </a:lnTo>
                  <a:lnTo>
                    <a:pt x="1428" y="675"/>
                  </a:lnTo>
                  <a:lnTo>
                    <a:pt x="1443" y="675"/>
                  </a:lnTo>
                  <a:lnTo>
                    <a:pt x="1457" y="661"/>
                  </a:lnTo>
                  <a:lnTo>
                    <a:pt x="1472" y="645"/>
                  </a:lnTo>
                  <a:lnTo>
                    <a:pt x="1472" y="632"/>
                  </a:lnTo>
                  <a:lnTo>
                    <a:pt x="1486" y="618"/>
                  </a:lnTo>
                  <a:lnTo>
                    <a:pt x="1486" y="603"/>
                  </a:lnTo>
                  <a:lnTo>
                    <a:pt x="1486" y="574"/>
                  </a:lnTo>
                  <a:lnTo>
                    <a:pt x="1478" y="564"/>
                  </a:lnTo>
                  <a:lnTo>
                    <a:pt x="1472" y="574"/>
                  </a:lnTo>
                  <a:lnTo>
                    <a:pt x="1457" y="574"/>
                  </a:lnTo>
                  <a:lnTo>
                    <a:pt x="1443" y="560"/>
                  </a:lnTo>
                  <a:lnTo>
                    <a:pt x="1428" y="574"/>
                  </a:lnTo>
                  <a:lnTo>
                    <a:pt x="1414" y="560"/>
                  </a:lnTo>
                  <a:lnTo>
                    <a:pt x="1385" y="560"/>
                  </a:lnTo>
                  <a:lnTo>
                    <a:pt x="1370" y="560"/>
                  </a:lnTo>
                  <a:lnTo>
                    <a:pt x="1356" y="547"/>
                  </a:lnTo>
                  <a:lnTo>
                    <a:pt x="1341" y="531"/>
                  </a:lnTo>
                  <a:lnTo>
                    <a:pt x="1327" y="531"/>
                  </a:lnTo>
                  <a:lnTo>
                    <a:pt x="1313" y="531"/>
                  </a:lnTo>
                  <a:lnTo>
                    <a:pt x="1298" y="531"/>
                  </a:lnTo>
                  <a:lnTo>
                    <a:pt x="1284" y="517"/>
                  </a:lnTo>
                  <a:lnTo>
                    <a:pt x="1288" y="498"/>
                  </a:lnTo>
                  <a:lnTo>
                    <a:pt x="1277" y="486"/>
                  </a:lnTo>
                  <a:lnTo>
                    <a:pt x="1265" y="473"/>
                  </a:lnTo>
                  <a:lnTo>
                    <a:pt x="1244" y="459"/>
                  </a:lnTo>
                  <a:lnTo>
                    <a:pt x="1226" y="475"/>
                  </a:lnTo>
                  <a:lnTo>
                    <a:pt x="1197" y="475"/>
                  </a:lnTo>
                  <a:lnTo>
                    <a:pt x="1197" y="459"/>
                  </a:lnTo>
                  <a:lnTo>
                    <a:pt x="1183" y="459"/>
                  </a:lnTo>
                  <a:lnTo>
                    <a:pt x="1154" y="446"/>
                  </a:lnTo>
                  <a:lnTo>
                    <a:pt x="1141" y="446"/>
                  </a:lnTo>
                  <a:lnTo>
                    <a:pt x="1110" y="430"/>
                  </a:lnTo>
                  <a:lnTo>
                    <a:pt x="1110" y="417"/>
                  </a:lnTo>
                  <a:lnTo>
                    <a:pt x="1083" y="401"/>
                  </a:lnTo>
                  <a:lnTo>
                    <a:pt x="1069" y="401"/>
                  </a:lnTo>
                  <a:lnTo>
                    <a:pt x="1038" y="374"/>
                  </a:lnTo>
                  <a:lnTo>
                    <a:pt x="1024" y="374"/>
                  </a:lnTo>
                  <a:lnTo>
                    <a:pt x="1009" y="358"/>
                  </a:lnTo>
                  <a:lnTo>
                    <a:pt x="995" y="345"/>
                  </a:lnTo>
                  <a:lnTo>
                    <a:pt x="980" y="345"/>
                  </a:lnTo>
                  <a:lnTo>
                    <a:pt x="980" y="329"/>
                  </a:lnTo>
                  <a:lnTo>
                    <a:pt x="980" y="316"/>
                  </a:lnTo>
                  <a:lnTo>
                    <a:pt x="966" y="300"/>
                  </a:lnTo>
                  <a:lnTo>
                    <a:pt x="953" y="28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7" name="Freeform 1043">
              <a:extLst>
                <a:ext uri="{FF2B5EF4-FFF2-40B4-BE49-F238E27FC236}">
                  <a16:creationId xmlns:a16="http://schemas.microsoft.com/office/drawing/2014/main" id="{3AD949C5-107F-4CF1-9B2E-AF390EFD1510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255607 w 562"/>
                <a:gd name="T97" fmla="*/ 822780 h 7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8" name="Freeform 1044">
              <a:extLst>
                <a:ext uri="{FF2B5EF4-FFF2-40B4-BE49-F238E27FC236}">
                  <a16:creationId xmlns:a16="http://schemas.microsoft.com/office/drawing/2014/main" id="{B9B887CD-2226-BE1F-C89B-3E7B68FFD463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957387" y="4607420"/>
              <a:ext cx="612339" cy="776804"/>
            </a:xfrm>
            <a:custGeom>
              <a:avLst/>
              <a:gdLst>
                <a:gd name="T0" fmla="*/ 187288 w 562"/>
                <a:gd name="T1" fmla="*/ 839788 h 790"/>
                <a:gd name="T2" fmla="*/ 153129 w 562"/>
                <a:gd name="T3" fmla="*/ 822780 h 790"/>
                <a:gd name="T4" fmla="*/ 85988 w 562"/>
                <a:gd name="T5" fmla="*/ 794078 h 790"/>
                <a:gd name="T6" fmla="*/ 49472 w 562"/>
                <a:gd name="T7" fmla="*/ 763250 h 790"/>
                <a:gd name="T8" fmla="*/ 0 w 562"/>
                <a:gd name="T9" fmla="*/ 777070 h 790"/>
                <a:gd name="T10" fmla="*/ 34160 w 562"/>
                <a:gd name="T11" fmla="*/ 717540 h 790"/>
                <a:gd name="T12" fmla="*/ 68319 w 562"/>
                <a:gd name="T13" fmla="*/ 686713 h 790"/>
                <a:gd name="T14" fmla="*/ 68319 w 562"/>
                <a:gd name="T15" fmla="*/ 625057 h 790"/>
                <a:gd name="T16" fmla="*/ 102479 w 562"/>
                <a:gd name="T17" fmla="*/ 579347 h 790"/>
                <a:gd name="T18" fmla="*/ 118969 w 562"/>
                <a:gd name="T19" fmla="*/ 517692 h 790"/>
                <a:gd name="T20" fmla="*/ 49472 w 562"/>
                <a:gd name="T21" fmla="*/ 503873 h 790"/>
                <a:gd name="T22" fmla="*/ 68319 w 562"/>
                <a:gd name="T23" fmla="*/ 458163 h 790"/>
                <a:gd name="T24" fmla="*/ 85988 w 562"/>
                <a:gd name="T25" fmla="*/ 412453 h 790"/>
                <a:gd name="T26" fmla="*/ 134282 w 562"/>
                <a:gd name="T27" fmla="*/ 381625 h 790"/>
                <a:gd name="T28" fmla="*/ 187288 w 562"/>
                <a:gd name="T29" fmla="*/ 335915 h 790"/>
                <a:gd name="T30" fmla="*/ 221448 w 562"/>
                <a:gd name="T31" fmla="*/ 289142 h 790"/>
                <a:gd name="T32" fmla="*/ 255607 w 562"/>
                <a:gd name="T33" fmla="*/ 212605 h 790"/>
                <a:gd name="T34" fmla="*/ 289767 w 562"/>
                <a:gd name="T35" fmla="*/ 153075 h 790"/>
                <a:gd name="T36" fmla="*/ 321571 w 562"/>
                <a:gd name="T37" fmla="*/ 91420 h 790"/>
                <a:gd name="T38" fmla="*/ 340417 w 562"/>
                <a:gd name="T39" fmla="*/ 45710 h 790"/>
                <a:gd name="T40" fmla="*/ 374577 w 562"/>
                <a:gd name="T41" fmla="*/ 14882 h 790"/>
                <a:gd name="T42" fmla="*/ 424049 w 562"/>
                <a:gd name="T43" fmla="*/ 14882 h 790"/>
                <a:gd name="T44" fmla="*/ 440540 w 562"/>
                <a:gd name="T45" fmla="*/ 45710 h 790"/>
                <a:gd name="T46" fmla="*/ 474700 w 562"/>
                <a:gd name="T47" fmla="*/ 60592 h 790"/>
                <a:gd name="T48" fmla="*/ 527706 w 562"/>
                <a:gd name="T49" fmla="*/ 76538 h 790"/>
                <a:gd name="T50" fmla="*/ 559509 w 562"/>
                <a:gd name="T51" fmla="*/ 91420 h 790"/>
                <a:gd name="T52" fmla="*/ 596025 w 562"/>
                <a:gd name="T53" fmla="*/ 105239 h 790"/>
                <a:gd name="T54" fmla="*/ 644319 w 562"/>
                <a:gd name="T55" fmla="*/ 122248 h 790"/>
                <a:gd name="T56" fmla="*/ 630184 w 562"/>
                <a:gd name="T57" fmla="*/ 166895 h 790"/>
                <a:gd name="T58" fmla="*/ 661988 w 562"/>
                <a:gd name="T59" fmla="*/ 198785 h 790"/>
                <a:gd name="T60" fmla="*/ 630184 w 562"/>
                <a:gd name="T61" fmla="*/ 212605 h 790"/>
                <a:gd name="T62" fmla="*/ 596025 w 562"/>
                <a:gd name="T63" fmla="*/ 229613 h 790"/>
                <a:gd name="T64" fmla="*/ 559509 w 562"/>
                <a:gd name="T65" fmla="*/ 245558 h 790"/>
                <a:gd name="T66" fmla="*/ 527706 w 562"/>
                <a:gd name="T67" fmla="*/ 289142 h 790"/>
                <a:gd name="T68" fmla="*/ 508859 w 562"/>
                <a:gd name="T69" fmla="*/ 335915 h 790"/>
                <a:gd name="T70" fmla="*/ 508859 w 562"/>
                <a:gd name="T71" fmla="*/ 381625 h 790"/>
                <a:gd name="T72" fmla="*/ 474700 w 562"/>
                <a:gd name="T73" fmla="*/ 396507 h 790"/>
                <a:gd name="T74" fmla="*/ 424049 w 562"/>
                <a:gd name="T75" fmla="*/ 458163 h 790"/>
                <a:gd name="T76" fmla="*/ 374577 w 562"/>
                <a:gd name="T77" fmla="*/ 458163 h 790"/>
                <a:gd name="T78" fmla="*/ 374577 w 562"/>
                <a:gd name="T79" fmla="*/ 517692 h 790"/>
                <a:gd name="T80" fmla="*/ 389890 w 562"/>
                <a:gd name="T81" fmla="*/ 565528 h 790"/>
                <a:gd name="T82" fmla="*/ 355730 w 562"/>
                <a:gd name="T83" fmla="*/ 610175 h 790"/>
                <a:gd name="T84" fmla="*/ 321571 w 562"/>
                <a:gd name="T85" fmla="*/ 642066 h 790"/>
                <a:gd name="T86" fmla="*/ 340417 w 562"/>
                <a:gd name="T87" fmla="*/ 672893 h 790"/>
                <a:gd name="T88" fmla="*/ 321571 w 562"/>
                <a:gd name="T89" fmla="*/ 701595 h 790"/>
                <a:gd name="T90" fmla="*/ 270920 w 562"/>
                <a:gd name="T91" fmla="*/ 717540 h 790"/>
                <a:gd name="T92" fmla="*/ 255607 w 562"/>
                <a:gd name="T93" fmla="*/ 746242 h 790"/>
                <a:gd name="T94" fmla="*/ 239117 w 562"/>
                <a:gd name="T95" fmla="*/ 822780 h 7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2" h="790">
                  <a:moveTo>
                    <a:pt x="217" y="774"/>
                  </a:moveTo>
                  <a:lnTo>
                    <a:pt x="172" y="790"/>
                  </a:lnTo>
                  <a:lnTo>
                    <a:pt x="159" y="790"/>
                  </a:lnTo>
                  <a:lnTo>
                    <a:pt x="159" y="774"/>
                  </a:lnTo>
                  <a:lnTo>
                    <a:pt x="145" y="790"/>
                  </a:lnTo>
                  <a:lnTo>
                    <a:pt x="130" y="774"/>
                  </a:lnTo>
                  <a:lnTo>
                    <a:pt x="101" y="761"/>
                  </a:lnTo>
                  <a:lnTo>
                    <a:pt x="87" y="747"/>
                  </a:lnTo>
                  <a:lnTo>
                    <a:pt x="73" y="747"/>
                  </a:lnTo>
                  <a:lnTo>
                    <a:pt x="58" y="747"/>
                  </a:lnTo>
                  <a:lnTo>
                    <a:pt x="58" y="731"/>
                  </a:lnTo>
                  <a:lnTo>
                    <a:pt x="42" y="718"/>
                  </a:lnTo>
                  <a:lnTo>
                    <a:pt x="29" y="731"/>
                  </a:lnTo>
                  <a:lnTo>
                    <a:pt x="13" y="731"/>
                  </a:lnTo>
                  <a:lnTo>
                    <a:pt x="0" y="731"/>
                  </a:lnTo>
                  <a:lnTo>
                    <a:pt x="0" y="718"/>
                  </a:lnTo>
                  <a:lnTo>
                    <a:pt x="13" y="702"/>
                  </a:lnTo>
                  <a:lnTo>
                    <a:pt x="29" y="675"/>
                  </a:lnTo>
                  <a:lnTo>
                    <a:pt x="29" y="660"/>
                  </a:lnTo>
                  <a:lnTo>
                    <a:pt x="42" y="646"/>
                  </a:lnTo>
                  <a:lnTo>
                    <a:pt x="58" y="646"/>
                  </a:lnTo>
                  <a:lnTo>
                    <a:pt x="58" y="633"/>
                  </a:lnTo>
                  <a:lnTo>
                    <a:pt x="73" y="604"/>
                  </a:lnTo>
                  <a:lnTo>
                    <a:pt x="58" y="588"/>
                  </a:lnTo>
                  <a:lnTo>
                    <a:pt x="73" y="574"/>
                  </a:lnTo>
                  <a:lnTo>
                    <a:pt x="73" y="559"/>
                  </a:lnTo>
                  <a:lnTo>
                    <a:pt x="87" y="545"/>
                  </a:lnTo>
                  <a:lnTo>
                    <a:pt x="101" y="532"/>
                  </a:lnTo>
                  <a:lnTo>
                    <a:pt x="101" y="516"/>
                  </a:lnTo>
                  <a:lnTo>
                    <a:pt x="101" y="487"/>
                  </a:lnTo>
                  <a:lnTo>
                    <a:pt x="87" y="487"/>
                  </a:lnTo>
                  <a:lnTo>
                    <a:pt x="73" y="474"/>
                  </a:lnTo>
                  <a:lnTo>
                    <a:pt x="42" y="474"/>
                  </a:lnTo>
                  <a:lnTo>
                    <a:pt x="42" y="460"/>
                  </a:lnTo>
                  <a:lnTo>
                    <a:pt x="42" y="444"/>
                  </a:lnTo>
                  <a:lnTo>
                    <a:pt x="58" y="431"/>
                  </a:lnTo>
                  <a:lnTo>
                    <a:pt x="73" y="417"/>
                  </a:lnTo>
                  <a:lnTo>
                    <a:pt x="73" y="402"/>
                  </a:lnTo>
                  <a:lnTo>
                    <a:pt x="73" y="388"/>
                  </a:lnTo>
                  <a:lnTo>
                    <a:pt x="73" y="373"/>
                  </a:lnTo>
                  <a:lnTo>
                    <a:pt x="87" y="359"/>
                  </a:lnTo>
                  <a:lnTo>
                    <a:pt x="114" y="359"/>
                  </a:lnTo>
                  <a:lnTo>
                    <a:pt x="130" y="359"/>
                  </a:lnTo>
                  <a:lnTo>
                    <a:pt x="145" y="330"/>
                  </a:lnTo>
                  <a:lnTo>
                    <a:pt x="159" y="316"/>
                  </a:lnTo>
                  <a:lnTo>
                    <a:pt x="159" y="301"/>
                  </a:lnTo>
                  <a:lnTo>
                    <a:pt x="172" y="287"/>
                  </a:lnTo>
                  <a:lnTo>
                    <a:pt x="188" y="272"/>
                  </a:lnTo>
                  <a:lnTo>
                    <a:pt x="203" y="245"/>
                  </a:lnTo>
                  <a:lnTo>
                    <a:pt x="217" y="231"/>
                  </a:lnTo>
                  <a:lnTo>
                    <a:pt x="217" y="200"/>
                  </a:lnTo>
                  <a:lnTo>
                    <a:pt x="230" y="187"/>
                  </a:lnTo>
                  <a:lnTo>
                    <a:pt x="246" y="173"/>
                  </a:lnTo>
                  <a:lnTo>
                    <a:pt x="246" y="144"/>
                  </a:lnTo>
                  <a:lnTo>
                    <a:pt x="260" y="128"/>
                  </a:lnTo>
                  <a:lnTo>
                    <a:pt x="273" y="115"/>
                  </a:lnTo>
                  <a:lnTo>
                    <a:pt x="273" y="86"/>
                  </a:lnTo>
                  <a:lnTo>
                    <a:pt x="273" y="72"/>
                  </a:lnTo>
                  <a:lnTo>
                    <a:pt x="289" y="57"/>
                  </a:lnTo>
                  <a:lnTo>
                    <a:pt x="289" y="43"/>
                  </a:lnTo>
                  <a:lnTo>
                    <a:pt x="289" y="28"/>
                  </a:lnTo>
                  <a:lnTo>
                    <a:pt x="289" y="14"/>
                  </a:lnTo>
                  <a:lnTo>
                    <a:pt x="318" y="14"/>
                  </a:lnTo>
                  <a:lnTo>
                    <a:pt x="331" y="14"/>
                  </a:lnTo>
                  <a:lnTo>
                    <a:pt x="331" y="0"/>
                  </a:lnTo>
                  <a:lnTo>
                    <a:pt x="360" y="14"/>
                  </a:lnTo>
                  <a:lnTo>
                    <a:pt x="374" y="14"/>
                  </a:lnTo>
                  <a:lnTo>
                    <a:pt x="374" y="28"/>
                  </a:lnTo>
                  <a:lnTo>
                    <a:pt x="374" y="43"/>
                  </a:lnTo>
                  <a:lnTo>
                    <a:pt x="374" y="57"/>
                  </a:lnTo>
                  <a:lnTo>
                    <a:pt x="390" y="57"/>
                  </a:lnTo>
                  <a:lnTo>
                    <a:pt x="403" y="57"/>
                  </a:lnTo>
                  <a:lnTo>
                    <a:pt x="419" y="57"/>
                  </a:lnTo>
                  <a:lnTo>
                    <a:pt x="432" y="72"/>
                  </a:lnTo>
                  <a:lnTo>
                    <a:pt x="448" y="72"/>
                  </a:lnTo>
                  <a:lnTo>
                    <a:pt x="461" y="86"/>
                  </a:lnTo>
                  <a:lnTo>
                    <a:pt x="475" y="99"/>
                  </a:lnTo>
                  <a:lnTo>
                    <a:pt x="475" y="86"/>
                  </a:lnTo>
                  <a:lnTo>
                    <a:pt x="490" y="86"/>
                  </a:lnTo>
                  <a:lnTo>
                    <a:pt x="506" y="86"/>
                  </a:lnTo>
                  <a:lnTo>
                    <a:pt x="506" y="99"/>
                  </a:lnTo>
                  <a:lnTo>
                    <a:pt x="519" y="99"/>
                  </a:lnTo>
                  <a:lnTo>
                    <a:pt x="535" y="99"/>
                  </a:lnTo>
                  <a:lnTo>
                    <a:pt x="547" y="115"/>
                  </a:lnTo>
                  <a:lnTo>
                    <a:pt x="535" y="128"/>
                  </a:lnTo>
                  <a:lnTo>
                    <a:pt x="535" y="144"/>
                  </a:lnTo>
                  <a:lnTo>
                    <a:pt x="535" y="157"/>
                  </a:lnTo>
                  <a:lnTo>
                    <a:pt x="547" y="157"/>
                  </a:lnTo>
                  <a:lnTo>
                    <a:pt x="562" y="173"/>
                  </a:lnTo>
                  <a:lnTo>
                    <a:pt x="562" y="187"/>
                  </a:lnTo>
                  <a:lnTo>
                    <a:pt x="547" y="187"/>
                  </a:lnTo>
                  <a:lnTo>
                    <a:pt x="547" y="200"/>
                  </a:lnTo>
                  <a:lnTo>
                    <a:pt x="535" y="200"/>
                  </a:lnTo>
                  <a:lnTo>
                    <a:pt x="519" y="200"/>
                  </a:lnTo>
                  <a:lnTo>
                    <a:pt x="519" y="216"/>
                  </a:lnTo>
                  <a:lnTo>
                    <a:pt x="506" y="216"/>
                  </a:lnTo>
                  <a:lnTo>
                    <a:pt x="490" y="216"/>
                  </a:lnTo>
                  <a:lnTo>
                    <a:pt x="490" y="231"/>
                  </a:lnTo>
                  <a:lnTo>
                    <a:pt x="475" y="231"/>
                  </a:lnTo>
                  <a:lnTo>
                    <a:pt x="461" y="245"/>
                  </a:lnTo>
                  <a:lnTo>
                    <a:pt x="461" y="258"/>
                  </a:lnTo>
                  <a:lnTo>
                    <a:pt x="448" y="272"/>
                  </a:lnTo>
                  <a:lnTo>
                    <a:pt x="448" y="287"/>
                  </a:lnTo>
                  <a:lnTo>
                    <a:pt x="432" y="301"/>
                  </a:lnTo>
                  <a:lnTo>
                    <a:pt x="432" y="316"/>
                  </a:lnTo>
                  <a:lnTo>
                    <a:pt x="432" y="330"/>
                  </a:lnTo>
                  <a:lnTo>
                    <a:pt x="432" y="346"/>
                  </a:lnTo>
                  <a:lnTo>
                    <a:pt x="432" y="359"/>
                  </a:lnTo>
                  <a:lnTo>
                    <a:pt x="419" y="359"/>
                  </a:lnTo>
                  <a:lnTo>
                    <a:pt x="403" y="359"/>
                  </a:lnTo>
                  <a:lnTo>
                    <a:pt x="403" y="373"/>
                  </a:lnTo>
                  <a:lnTo>
                    <a:pt x="374" y="402"/>
                  </a:lnTo>
                  <a:lnTo>
                    <a:pt x="374" y="417"/>
                  </a:lnTo>
                  <a:lnTo>
                    <a:pt x="360" y="431"/>
                  </a:lnTo>
                  <a:lnTo>
                    <a:pt x="360" y="444"/>
                  </a:lnTo>
                  <a:lnTo>
                    <a:pt x="347" y="444"/>
                  </a:lnTo>
                  <a:lnTo>
                    <a:pt x="318" y="431"/>
                  </a:lnTo>
                  <a:lnTo>
                    <a:pt x="318" y="460"/>
                  </a:lnTo>
                  <a:lnTo>
                    <a:pt x="318" y="474"/>
                  </a:lnTo>
                  <a:lnTo>
                    <a:pt x="318" y="487"/>
                  </a:lnTo>
                  <a:lnTo>
                    <a:pt x="331" y="503"/>
                  </a:lnTo>
                  <a:lnTo>
                    <a:pt x="331" y="516"/>
                  </a:lnTo>
                  <a:lnTo>
                    <a:pt x="331" y="532"/>
                  </a:lnTo>
                  <a:lnTo>
                    <a:pt x="318" y="545"/>
                  </a:lnTo>
                  <a:lnTo>
                    <a:pt x="302" y="559"/>
                  </a:lnTo>
                  <a:lnTo>
                    <a:pt x="302" y="574"/>
                  </a:lnTo>
                  <a:lnTo>
                    <a:pt x="289" y="574"/>
                  </a:lnTo>
                  <a:lnTo>
                    <a:pt x="273" y="588"/>
                  </a:lnTo>
                  <a:lnTo>
                    <a:pt x="273" y="604"/>
                  </a:lnTo>
                  <a:lnTo>
                    <a:pt x="260" y="617"/>
                  </a:lnTo>
                  <a:lnTo>
                    <a:pt x="273" y="633"/>
                  </a:lnTo>
                  <a:lnTo>
                    <a:pt x="289" y="633"/>
                  </a:lnTo>
                  <a:lnTo>
                    <a:pt x="289" y="646"/>
                  </a:lnTo>
                  <a:lnTo>
                    <a:pt x="289" y="660"/>
                  </a:lnTo>
                  <a:lnTo>
                    <a:pt x="273" y="660"/>
                  </a:lnTo>
                  <a:lnTo>
                    <a:pt x="260" y="675"/>
                  </a:lnTo>
                  <a:lnTo>
                    <a:pt x="246" y="675"/>
                  </a:lnTo>
                  <a:lnTo>
                    <a:pt x="230" y="675"/>
                  </a:lnTo>
                  <a:lnTo>
                    <a:pt x="230" y="689"/>
                  </a:lnTo>
                  <a:lnTo>
                    <a:pt x="217" y="689"/>
                  </a:lnTo>
                  <a:lnTo>
                    <a:pt x="217" y="702"/>
                  </a:lnTo>
                  <a:lnTo>
                    <a:pt x="203" y="718"/>
                  </a:lnTo>
                  <a:lnTo>
                    <a:pt x="203" y="747"/>
                  </a:lnTo>
                  <a:lnTo>
                    <a:pt x="203" y="774"/>
                  </a:lnTo>
                  <a:lnTo>
                    <a:pt x="217" y="77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19" name="Freeform 1045">
              <a:extLst>
                <a:ext uri="{FF2B5EF4-FFF2-40B4-BE49-F238E27FC236}">
                  <a16:creationId xmlns:a16="http://schemas.microsoft.com/office/drawing/2014/main" id="{89FC7203-D40F-A29C-46B6-00EEFD5B15D9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85285 w 130"/>
                <a:gd name="T47" fmla="*/ 92075 h 8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0" name="Freeform 1046">
              <a:extLst>
                <a:ext uri="{FF2B5EF4-FFF2-40B4-BE49-F238E27FC236}">
                  <a16:creationId xmlns:a16="http://schemas.microsoft.com/office/drawing/2014/main" id="{84249819-A077-1375-8BCB-A6309FD432AB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591759" y="5347514"/>
              <a:ext cx="142438" cy="85169"/>
            </a:xfrm>
            <a:custGeom>
              <a:avLst/>
              <a:gdLst>
                <a:gd name="T0" fmla="*/ 85285 w 130"/>
                <a:gd name="T1" fmla="*/ 92075 h 87"/>
                <a:gd name="T2" fmla="*/ 85285 w 130"/>
                <a:gd name="T3" fmla="*/ 78317 h 87"/>
                <a:gd name="T4" fmla="*/ 68702 w 130"/>
                <a:gd name="T5" fmla="*/ 78317 h 87"/>
                <a:gd name="T6" fmla="*/ 49750 w 130"/>
                <a:gd name="T7" fmla="*/ 46567 h 87"/>
                <a:gd name="T8" fmla="*/ 34351 w 130"/>
                <a:gd name="T9" fmla="*/ 46567 h 87"/>
                <a:gd name="T10" fmla="*/ 0 w 130"/>
                <a:gd name="T11" fmla="*/ 46567 h 87"/>
                <a:gd name="T12" fmla="*/ 0 w 130"/>
                <a:gd name="T13" fmla="*/ 30692 h 87"/>
                <a:gd name="T14" fmla="*/ 15399 w 130"/>
                <a:gd name="T15" fmla="*/ 30692 h 87"/>
                <a:gd name="T16" fmla="*/ 34351 w 130"/>
                <a:gd name="T17" fmla="*/ 30692 h 87"/>
                <a:gd name="T18" fmla="*/ 68702 w 130"/>
                <a:gd name="T19" fmla="*/ 30692 h 87"/>
                <a:gd name="T20" fmla="*/ 68702 w 130"/>
                <a:gd name="T21" fmla="*/ 15875 h 87"/>
                <a:gd name="T22" fmla="*/ 85285 w 130"/>
                <a:gd name="T23" fmla="*/ 0 h 87"/>
                <a:gd name="T24" fmla="*/ 100684 w 130"/>
                <a:gd name="T25" fmla="*/ 15875 h 87"/>
                <a:gd name="T26" fmla="*/ 100684 w 130"/>
                <a:gd name="T27" fmla="*/ 30692 h 87"/>
                <a:gd name="T28" fmla="*/ 119636 w 130"/>
                <a:gd name="T29" fmla="*/ 46567 h 87"/>
                <a:gd name="T30" fmla="*/ 135035 w 130"/>
                <a:gd name="T31" fmla="*/ 46567 h 87"/>
                <a:gd name="T32" fmla="*/ 153987 w 130"/>
                <a:gd name="T33" fmla="*/ 46567 h 87"/>
                <a:gd name="T34" fmla="*/ 135035 w 130"/>
                <a:gd name="T35" fmla="*/ 61383 h 87"/>
                <a:gd name="T36" fmla="*/ 119636 w 130"/>
                <a:gd name="T37" fmla="*/ 61383 h 87"/>
                <a:gd name="T38" fmla="*/ 119636 w 130"/>
                <a:gd name="T39" fmla="*/ 78317 h 87"/>
                <a:gd name="T40" fmla="*/ 100684 w 130"/>
                <a:gd name="T41" fmla="*/ 92075 h 87"/>
                <a:gd name="T42" fmla="*/ 85285 w 130"/>
                <a:gd name="T43" fmla="*/ 92075 h 87"/>
                <a:gd name="T44" fmla="*/ 85285 w 130"/>
                <a:gd name="T45" fmla="*/ 92075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87">
                  <a:moveTo>
                    <a:pt x="72" y="87"/>
                  </a:moveTo>
                  <a:lnTo>
                    <a:pt x="72" y="74"/>
                  </a:lnTo>
                  <a:lnTo>
                    <a:pt x="58" y="74"/>
                  </a:lnTo>
                  <a:lnTo>
                    <a:pt x="42" y="44"/>
                  </a:lnTo>
                  <a:lnTo>
                    <a:pt x="29" y="44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3" y="29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85" y="29"/>
                  </a:lnTo>
                  <a:lnTo>
                    <a:pt x="101" y="44"/>
                  </a:lnTo>
                  <a:lnTo>
                    <a:pt x="114" y="44"/>
                  </a:lnTo>
                  <a:lnTo>
                    <a:pt x="130" y="44"/>
                  </a:lnTo>
                  <a:lnTo>
                    <a:pt x="114" y="58"/>
                  </a:lnTo>
                  <a:lnTo>
                    <a:pt x="101" y="58"/>
                  </a:lnTo>
                  <a:lnTo>
                    <a:pt x="101" y="74"/>
                  </a:lnTo>
                  <a:lnTo>
                    <a:pt x="85" y="87"/>
                  </a:lnTo>
                  <a:lnTo>
                    <a:pt x="72" y="87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1" name="Freeform 1047">
              <a:extLst>
                <a:ext uri="{FF2B5EF4-FFF2-40B4-BE49-F238E27FC236}">
                  <a16:creationId xmlns:a16="http://schemas.microsoft.com/office/drawing/2014/main" id="{9901841E-2212-1BF6-89D0-18DFAF801B2E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55426 w 58"/>
                <a:gd name="T27" fmla="*/ 49213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2" name="Freeform 1048">
              <a:extLst>
                <a:ext uri="{FF2B5EF4-FFF2-40B4-BE49-F238E27FC236}">
                  <a16:creationId xmlns:a16="http://schemas.microsoft.com/office/drawing/2014/main" id="{D3C5460D-306E-69E8-F309-3695AA306AF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795871" y="5347514"/>
              <a:ext cx="66080" cy="45522"/>
            </a:xfrm>
            <a:custGeom>
              <a:avLst/>
              <a:gdLst>
                <a:gd name="T0" fmla="*/ 55426 w 58"/>
                <a:gd name="T1" fmla="*/ 49213 h 44"/>
                <a:gd name="T2" fmla="*/ 35719 w 58"/>
                <a:gd name="T3" fmla="*/ 32436 h 44"/>
                <a:gd name="T4" fmla="*/ 18475 w 58"/>
                <a:gd name="T5" fmla="*/ 32436 h 44"/>
                <a:gd name="T6" fmla="*/ 0 w 58"/>
                <a:gd name="T7" fmla="*/ 16777 h 44"/>
                <a:gd name="T8" fmla="*/ 0 w 58"/>
                <a:gd name="T9" fmla="*/ 0 h 44"/>
                <a:gd name="T10" fmla="*/ 18475 w 58"/>
                <a:gd name="T11" fmla="*/ 0 h 44"/>
                <a:gd name="T12" fmla="*/ 35719 w 58"/>
                <a:gd name="T13" fmla="*/ 16777 h 44"/>
                <a:gd name="T14" fmla="*/ 55426 w 58"/>
                <a:gd name="T15" fmla="*/ 16777 h 44"/>
                <a:gd name="T16" fmla="*/ 71438 w 58"/>
                <a:gd name="T17" fmla="*/ 16777 h 44"/>
                <a:gd name="T18" fmla="*/ 71438 w 58"/>
                <a:gd name="T19" fmla="*/ 32436 h 44"/>
                <a:gd name="T20" fmla="*/ 71438 w 58"/>
                <a:gd name="T21" fmla="*/ 49213 h 44"/>
                <a:gd name="T22" fmla="*/ 55426 w 58"/>
                <a:gd name="T23" fmla="*/ 49213 h 44"/>
                <a:gd name="T24" fmla="*/ 55426 w 58"/>
                <a:gd name="T25" fmla="*/ 49213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4">
                  <a:moveTo>
                    <a:pt x="45" y="44"/>
                  </a:moveTo>
                  <a:lnTo>
                    <a:pt x="29" y="29"/>
                  </a:lnTo>
                  <a:lnTo>
                    <a:pt x="15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15"/>
                  </a:lnTo>
                  <a:lnTo>
                    <a:pt x="45" y="15"/>
                  </a:lnTo>
                  <a:lnTo>
                    <a:pt x="58" y="15"/>
                  </a:lnTo>
                  <a:lnTo>
                    <a:pt x="58" y="29"/>
                  </a:lnTo>
                  <a:lnTo>
                    <a:pt x="58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3" name="Freeform 1049">
              <a:extLst>
                <a:ext uri="{FF2B5EF4-FFF2-40B4-BE49-F238E27FC236}">
                  <a16:creationId xmlns:a16="http://schemas.microsoft.com/office/drawing/2014/main" id="{E023F8A3-27A9-1587-C74D-3817C620568B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34925 w 58"/>
                <a:gd name="T25" fmla="*/ 31049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4" name="Freeform 1050">
              <a:extLst>
                <a:ext uri="{FF2B5EF4-FFF2-40B4-BE49-F238E27FC236}">
                  <a16:creationId xmlns:a16="http://schemas.microsoft.com/office/drawing/2014/main" id="{17356AAD-379D-5852-A7F2-EB412B05CF0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386177" y="5432682"/>
              <a:ext cx="64611" cy="42585"/>
            </a:xfrm>
            <a:custGeom>
              <a:avLst/>
              <a:gdLst>
                <a:gd name="T0" fmla="*/ 34925 w 58"/>
                <a:gd name="T1" fmla="*/ 31049 h 43"/>
                <a:gd name="T2" fmla="*/ 50581 w 58"/>
                <a:gd name="T3" fmla="*/ 31049 h 43"/>
                <a:gd name="T4" fmla="*/ 50581 w 58"/>
                <a:gd name="T5" fmla="*/ 14989 h 43"/>
                <a:gd name="T6" fmla="*/ 69850 w 58"/>
                <a:gd name="T7" fmla="*/ 0 h 43"/>
                <a:gd name="T8" fmla="*/ 50581 w 58"/>
                <a:gd name="T9" fmla="*/ 0 h 43"/>
                <a:gd name="T10" fmla="*/ 34925 w 58"/>
                <a:gd name="T11" fmla="*/ 0 h 43"/>
                <a:gd name="T12" fmla="*/ 34925 w 58"/>
                <a:gd name="T13" fmla="*/ 14989 h 43"/>
                <a:gd name="T14" fmla="*/ 0 w 58"/>
                <a:gd name="T15" fmla="*/ 14989 h 43"/>
                <a:gd name="T16" fmla="*/ 0 w 58"/>
                <a:gd name="T17" fmla="*/ 31049 h 43"/>
                <a:gd name="T18" fmla="*/ 0 w 58"/>
                <a:gd name="T19" fmla="*/ 46038 h 43"/>
                <a:gd name="T20" fmla="*/ 34925 w 58"/>
                <a:gd name="T21" fmla="*/ 31049 h 43"/>
                <a:gd name="T22" fmla="*/ 34925 w 58"/>
                <a:gd name="T23" fmla="*/ 31049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3">
                  <a:moveTo>
                    <a:pt x="29" y="29"/>
                  </a:moveTo>
                  <a:lnTo>
                    <a:pt x="42" y="29"/>
                  </a:lnTo>
                  <a:lnTo>
                    <a:pt x="42" y="14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5" name="Freeform 1051">
              <a:extLst>
                <a:ext uri="{FF2B5EF4-FFF2-40B4-BE49-F238E27FC236}">
                  <a16:creationId xmlns:a16="http://schemas.microsoft.com/office/drawing/2014/main" id="{9686A139-D690-3B53-70E6-AAEB9325BA7C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757686" y="2777748"/>
              <a:ext cx="580032" cy="496332"/>
            </a:xfrm>
            <a:custGeom>
              <a:avLst/>
              <a:gdLst>
                <a:gd name="T0" fmla="*/ 610591 w 533"/>
                <a:gd name="T1" fmla="*/ 259770 h 504"/>
                <a:gd name="T2" fmla="*/ 592944 w 533"/>
                <a:gd name="T3" fmla="*/ 290645 h 504"/>
                <a:gd name="T4" fmla="*/ 576474 w 533"/>
                <a:gd name="T5" fmla="*/ 352394 h 504"/>
                <a:gd name="T6" fmla="*/ 561179 w 533"/>
                <a:gd name="T7" fmla="*/ 398173 h 504"/>
                <a:gd name="T8" fmla="*/ 561179 w 533"/>
                <a:gd name="T9" fmla="*/ 443952 h 504"/>
                <a:gd name="T10" fmla="*/ 527061 w 533"/>
                <a:gd name="T11" fmla="*/ 474826 h 504"/>
                <a:gd name="T12" fmla="*/ 492944 w 533"/>
                <a:gd name="T13" fmla="*/ 505701 h 504"/>
                <a:gd name="T14" fmla="*/ 408237 w 533"/>
                <a:gd name="T15" fmla="*/ 505701 h 504"/>
                <a:gd name="T16" fmla="*/ 321178 w 533"/>
                <a:gd name="T17" fmla="*/ 505701 h 504"/>
                <a:gd name="T18" fmla="*/ 287060 w 533"/>
                <a:gd name="T19" fmla="*/ 505701 h 504"/>
                <a:gd name="T20" fmla="*/ 252942 w 533"/>
                <a:gd name="T21" fmla="*/ 536575 h 504"/>
                <a:gd name="T22" fmla="*/ 187060 w 533"/>
                <a:gd name="T23" fmla="*/ 536575 h 504"/>
                <a:gd name="T24" fmla="*/ 118824 w 533"/>
                <a:gd name="T25" fmla="*/ 519541 h 504"/>
                <a:gd name="T26" fmla="*/ 83530 w 533"/>
                <a:gd name="T27" fmla="*/ 505701 h 504"/>
                <a:gd name="T28" fmla="*/ 83530 w 533"/>
                <a:gd name="T29" fmla="*/ 505701 h 504"/>
                <a:gd name="T30" fmla="*/ 51765 w 533"/>
                <a:gd name="T31" fmla="*/ 490796 h 504"/>
                <a:gd name="T32" fmla="*/ 51765 w 533"/>
                <a:gd name="T33" fmla="*/ 459921 h 504"/>
                <a:gd name="T34" fmla="*/ 68236 w 533"/>
                <a:gd name="T35" fmla="*/ 459921 h 504"/>
                <a:gd name="T36" fmla="*/ 15294 w 533"/>
                <a:gd name="T37" fmla="*/ 459921 h 504"/>
                <a:gd name="T38" fmla="*/ 34118 w 533"/>
                <a:gd name="T39" fmla="*/ 412013 h 504"/>
                <a:gd name="T40" fmla="*/ 83530 w 533"/>
                <a:gd name="T41" fmla="*/ 412013 h 504"/>
                <a:gd name="T42" fmla="*/ 15294 w 533"/>
                <a:gd name="T43" fmla="*/ 398173 h 504"/>
                <a:gd name="T44" fmla="*/ 51765 w 533"/>
                <a:gd name="T45" fmla="*/ 367298 h 504"/>
                <a:gd name="T46" fmla="*/ 134118 w 533"/>
                <a:gd name="T47" fmla="*/ 352394 h 504"/>
                <a:gd name="T48" fmla="*/ 204707 w 533"/>
                <a:gd name="T49" fmla="*/ 367298 h 504"/>
                <a:gd name="T50" fmla="*/ 187060 w 533"/>
                <a:gd name="T51" fmla="*/ 352394 h 504"/>
                <a:gd name="T52" fmla="*/ 118824 w 533"/>
                <a:gd name="T53" fmla="*/ 352394 h 504"/>
                <a:gd name="T54" fmla="*/ 168236 w 533"/>
                <a:gd name="T55" fmla="*/ 307679 h 504"/>
                <a:gd name="T56" fmla="*/ 252942 w 533"/>
                <a:gd name="T57" fmla="*/ 275740 h 504"/>
                <a:gd name="T58" fmla="*/ 204707 w 533"/>
                <a:gd name="T59" fmla="*/ 259770 h 504"/>
                <a:gd name="T60" fmla="*/ 168236 w 533"/>
                <a:gd name="T61" fmla="*/ 244866 h 504"/>
                <a:gd name="T62" fmla="*/ 168236 w 533"/>
                <a:gd name="T63" fmla="*/ 185246 h 504"/>
                <a:gd name="T64" fmla="*/ 221178 w 533"/>
                <a:gd name="T65" fmla="*/ 152243 h 504"/>
                <a:gd name="T66" fmla="*/ 221178 w 533"/>
                <a:gd name="T67" fmla="*/ 138402 h 504"/>
                <a:gd name="T68" fmla="*/ 221178 w 533"/>
                <a:gd name="T69" fmla="*/ 108593 h 504"/>
                <a:gd name="T70" fmla="*/ 287060 w 533"/>
                <a:gd name="T71" fmla="*/ 92623 h 504"/>
                <a:gd name="T72" fmla="*/ 340002 w 533"/>
                <a:gd name="T73" fmla="*/ 138402 h 504"/>
                <a:gd name="T74" fmla="*/ 389414 w 533"/>
                <a:gd name="T75" fmla="*/ 123497 h 504"/>
                <a:gd name="T76" fmla="*/ 440002 w 533"/>
                <a:gd name="T77" fmla="*/ 92623 h 504"/>
                <a:gd name="T78" fmla="*/ 374120 w 533"/>
                <a:gd name="T79" fmla="*/ 61749 h 504"/>
                <a:gd name="T80" fmla="*/ 458826 w 533"/>
                <a:gd name="T81" fmla="*/ 30874 h 504"/>
                <a:gd name="T82" fmla="*/ 492944 w 533"/>
                <a:gd name="T83" fmla="*/ 15969 h 504"/>
                <a:gd name="T84" fmla="*/ 561179 w 533"/>
                <a:gd name="T85" fmla="*/ 15969 h 504"/>
                <a:gd name="T86" fmla="*/ 592944 w 533"/>
                <a:gd name="T87" fmla="*/ 0 h 504"/>
                <a:gd name="T88" fmla="*/ 610591 w 533"/>
                <a:gd name="T89" fmla="*/ 46844 h 504"/>
                <a:gd name="T90" fmla="*/ 592944 w 533"/>
                <a:gd name="T91" fmla="*/ 61749 h 504"/>
                <a:gd name="T92" fmla="*/ 527061 w 533"/>
                <a:gd name="T93" fmla="*/ 75589 h 504"/>
                <a:gd name="T94" fmla="*/ 492944 w 533"/>
                <a:gd name="T95" fmla="*/ 123497 h 504"/>
                <a:gd name="T96" fmla="*/ 458826 w 533"/>
                <a:gd name="T97" fmla="*/ 123497 h 504"/>
                <a:gd name="T98" fmla="*/ 474120 w 533"/>
                <a:gd name="T99" fmla="*/ 169277 h 504"/>
                <a:gd name="T100" fmla="*/ 527061 w 533"/>
                <a:gd name="T101" fmla="*/ 185246 h 504"/>
                <a:gd name="T102" fmla="*/ 592944 w 533"/>
                <a:gd name="T103" fmla="*/ 200151 h 504"/>
                <a:gd name="T104" fmla="*/ 627062 w 533"/>
                <a:gd name="T105" fmla="*/ 259770 h 5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33" h="504">
                  <a:moveTo>
                    <a:pt x="533" y="244"/>
                  </a:moveTo>
                  <a:lnTo>
                    <a:pt x="519" y="259"/>
                  </a:lnTo>
                  <a:lnTo>
                    <a:pt x="519" y="244"/>
                  </a:lnTo>
                  <a:lnTo>
                    <a:pt x="504" y="244"/>
                  </a:lnTo>
                  <a:lnTo>
                    <a:pt x="519" y="259"/>
                  </a:lnTo>
                  <a:lnTo>
                    <a:pt x="504" y="273"/>
                  </a:lnTo>
                  <a:lnTo>
                    <a:pt x="504" y="289"/>
                  </a:lnTo>
                  <a:lnTo>
                    <a:pt x="504" y="316"/>
                  </a:lnTo>
                  <a:lnTo>
                    <a:pt x="490" y="331"/>
                  </a:lnTo>
                  <a:lnTo>
                    <a:pt x="490" y="345"/>
                  </a:lnTo>
                  <a:lnTo>
                    <a:pt x="490" y="360"/>
                  </a:lnTo>
                  <a:lnTo>
                    <a:pt x="477" y="374"/>
                  </a:lnTo>
                  <a:lnTo>
                    <a:pt x="477" y="387"/>
                  </a:lnTo>
                  <a:lnTo>
                    <a:pt x="477" y="403"/>
                  </a:lnTo>
                  <a:lnTo>
                    <a:pt x="477" y="417"/>
                  </a:lnTo>
                  <a:lnTo>
                    <a:pt x="461" y="417"/>
                  </a:lnTo>
                  <a:lnTo>
                    <a:pt x="461" y="432"/>
                  </a:lnTo>
                  <a:lnTo>
                    <a:pt x="448" y="446"/>
                  </a:lnTo>
                  <a:lnTo>
                    <a:pt x="432" y="446"/>
                  </a:lnTo>
                  <a:lnTo>
                    <a:pt x="432" y="461"/>
                  </a:lnTo>
                  <a:lnTo>
                    <a:pt x="419" y="475"/>
                  </a:lnTo>
                  <a:lnTo>
                    <a:pt x="390" y="488"/>
                  </a:lnTo>
                  <a:lnTo>
                    <a:pt x="374" y="475"/>
                  </a:lnTo>
                  <a:lnTo>
                    <a:pt x="347" y="475"/>
                  </a:lnTo>
                  <a:lnTo>
                    <a:pt x="318" y="475"/>
                  </a:lnTo>
                  <a:lnTo>
                    <a:pt x="289" y="475"/>
                  </a:lnTo>
                  <a:lnTo>
                    <a:pt x="273" y="475"/>
                  </a:lnTo>
                  <a:lnTo>
                    <a:pt x="260" y="488"/>
                  </a:lnTo>
                  <a:lnTo>
                    <a:pt x="244" y="488"/>
                  </a:lnTo>
                  <a:lnTo>
                    <a:pt x="244" y="475"/>
                  </a:lnTo>
                  <a:lnTo>
                    <a:pt x="231" y="488"/>
                  </a:lnTo>
                  <a:lnTo>
                    <a:pt x="215" y="488"/>
                  </a:lnTo>
                  <a:lnTo>
                    <a:pt x="215" y="504"/>
                  </a:lnTo>
                  <a:lnTo>
                    <a:pt x="188" y="504"/>
                  </a:lnTo>
                  <a:lnTo>
                    <a:pt x="174" y="488"/>
                  </a:lnTo>
                  <a:lnTo>
                    <a:pt x="159" y="504"/>
                  </a:lnTo>
                  <a:lnTo>
                    <a:pt x="130" y="504"/>
                  </a:lnTo>
                  <a:lnTo>
                    <a:pt x="114" y="488"/>
                  </a:lnTo>
                  <a:lnTo>
                    <a:pt x="101" y="488"/>
                  </a:lnTo>
                  <a:lnTo>
                    <a:pt x="71" y="504"/>
                  </a:lnTo>
                  <a:lnTo>
                    <a:pt x="71" y="488"/>
                  </a:lnTo>
                  <a:lnTo>
                    <a:pt x="71" y="475"/>
                  </a:lnTo>
                  <a:lnTo>
                    <a:pt x="29" y="488"/>
                  </a:lnTo>
                  <a:lnTo>
                    <a:pt x="44" y="488"/>
                  </a:lnTo>
                  <a:lnTo>
                    <a:pt x="71" y="475"/>
                  </a:lnTo>
                  <a:lnTo>
                    <a:pt x="29" y="475"/>
                  </a:lnTo>
                  <a:lnTo>
                    <a:pt x="58" y="461"/>
                  </a:lnTo>
                  <a:lnTo>
                    <a:pt x="44" y="461"/>
                  </a:lnTo>
                  <a:lnTo>
                    <a:pt x="29" y="461"/>
                  </a:lnTo>
                  <a:lnTo>
                    <a:pt x="29" y="446"/>
                  </a:lnTo>
                  <a:lnTo>
                    <a:pt x="44" y="432"/>
                  </a:lnTo>
                  <a:lnTo>
                    <a:pt x="58" y="432"/>
                  </a:lnTo>
                  <a:lnTo>
                    <a:pt x="71" y="432"/>
                  </a:lnTo>
                  <a:lnTo>
                    <a:pt x="58" y="432"/>
                  </a:lnTo>
                  <a:lnTo>
                    <a:pt x="44" y="432"/>
                  </a:lnTo>
                  <a:lnTo>
                    <a:pt x="29" y="417"/>
                  </a:lnTo>
                  <a:lnTo>
                    <a:pt x="13" y="432"/>
                  </a:lnTo>
                  <a:lnTo>
                    <a:pt x="0" y="417"/>
                  </a:lnTo>
                  <a:lnTo>
                    <a:pt x="13" y="403"/>
                  </a:lnTo>
                  <a:lnTo>
                    <a:pt x="29" y="387"/>
                  </a:lnTo>
                  <a:lnTo>
                    <a:pt x="44" y="387"/>
                  </a:lnTo>
                  <a:lnTo>
                    <a:pt x="58" y="387"/>
                  </a:lnTo>
                  <a:lnTo>
                    <a:pt x="71" y="387"/>
                  </a:lnTo>
                  <a:lnTo>
                    <a:pt x="58" y="374"/>
                  </a:lnTo>
                  <a:lnTo>
                    <a:pt x="29" y="374"/>
                  </a:lnTo>
                  <a:lnTo>
                    <a:pt x="13" y="374"/>
                  </a:lnTo>
                  <a:lnTo>
                    <a:pt x="13" y="360"/>
                  </a:lnTo>
                  <a:lnTo>
                    <a:pt x="29" y="345"/>
                  </a:lnTo>
                  <a:lnTo>
                    <a:pt x="44" y="345"/>
                  </a:lnTo>
                  <a:lnTo>
                    <a:pt x="85" y="345"/>
                  </a:lnTo>
                  <a:lnTo>
                    <a:pt x="85" y="331"/>
                  </a:lnTo>
                  <a:lnTo>
                    <a:pt x="114" y="331"/>
                  </a:lnTo>
                  <a:lnTo>
                    <a:pt x="130" y="331"/>
                  </a:lnTo>
                  <a:lnTo>
                    <a:pt x="143" y="345"/>
                  </a:lnTo>
                  <a:lnTo>
                    <a:pt x="174" y="345"/>
                  </a:lnTo>
                  <a:lnTo>
                    <a:pt x="188" y="345"/>
                  </a:lnTo>
                  <a:lnTo>
                    <a:pt x="174" y="331"/>
                  </a:lnTo>
                  <a:lnTo>
                    <a:pt x="159" y="331"/>
                  </a:lnTo>
                  <a:lnTo>
                    <a:pt x="143" y="331"/>
                  </a:lnTo>
                  <a:lnTo>
                    <a:pt x="130" y="316"/>
                  </a:lnTo>
                  <a:lnTo>
                    <a:pt x="101" y="331"/>
                  </a:lnTo>
                  <a:lnTo>
                    <a:pt x="85" y="316"/>
                  </a:lnTo>
                  <a:lnTo>
                    <a:pt x="114" y="316"/>
                  </a:lnTo>
                  <a:lnTo>
                    <a:pt x="143" y="289"/>
                  </a:lnTo>
                  <a:lnTo>
                    <a:pt x="188" y="273"/>
                  </a:lnTo>
                  <a:lnTo>
                    <a:pt x="201" y="273"/>
                  </a:lnTo>
                  <a:lnTo>
                    <a:pt x="215" y="259"/>
                  </a:lnTo>
                  <a:lnTo>
                    <a:pt x="215" y="244"/>
                  </a:lnTo>
                  <a:lnTo>
                    <a:pt x="201" y="244"/>
                  </a:lnTo>
                  <a:lnTo>
                    <a:pt x="174" y="244"/>
                  </a:lnTo>
                  <a:lnTo>
                    <a:pt x="159" y="259"/>
                  </a:lnTo>
                  <a:lnTo>
                    <a:pt x="159" y="230"/>
                  </a:lnTo>
                  <a:lnTo>
                    <a:pt x="143" y="230"/>
                  </a:lnTo>
                  <a:lnTo>
                    <a:pt x="143" y="217"/>
                  </a:lnTo>
                  <a:lnTo>
                    <a:pt x="130" y="188"/>
                  </a:lnTo>
                  <a:lnTo>
                    <a:pt x="143" y="174"/>
                  </a:lnTo>
                  <a:lnTo>
                    <a:pt x="159" y="174"/>
                  </a:lnTo>
                  <a:lnTo>
                    <a:pt x="174" y="159"/>
                  </a:lnTo>
                  <a:lnTo>
                    <a:pt x="188" y="143"/>
                  </a:lnTo>
                  <a:lnTo>
                    <a:pt x="201" y="143"/>
                  </a:lnTo>
                  <a:lnTo>
                    <a:pt x="188" y="143"/>
                  </a:lnTo>
                  <a:lnTo>
                    <a:pt x="188" y="130"/>
                  </a:lnTo>
                  <a:lnTo>
                    <a:pt x="188" y="116"/>
                  </a:lnTo>
                  <a:lnTo>
                    <a:pt x="174" y="102"/>
                  </a:lnTo>
                  <a:lnTo>
                    <a:pt x="188" y="102"/>
                  </a:lnTo>
                  <a:lnTo>
                    <a:pt x="201" y="71"/>
                  </a:lnTo>
                  <a:lnTo>
                    <a:pt x="231" y="71"/>
                  </a:lnTo>
                  <a:lnTo>
                    <a:pt x="244" y="87"/>
                  </a:lnTo>
                  <a:lnTo>
                    <a:pt x="260" y="102"/>
                  </a:lnTo>
                  <a:lnTo>
                    <a:pt x="260" y="116"/>
                  </a:lnTo>
                  <a:lnTo>
                    <a:pt x="289" y="130"/>
                  </a:lnTo>
                  <a:lnTo>
                    <a:pt x="302" y="143"/>
                  </a:lnTo>
                  <a:lnTo>
                    <a:pt x="331" y="130"/>
                  </a:lnTo>
                  <a:lnTo>
                    <a:pt x="331" y="116"/>
                  </a:lnTo>
                  <a:lnTo>
                    <a:pt x="331" y="102"/>
                  </a:lnTo>
                  <a:lnTo>
                    <a:pt x="360" y="102"/>
                  </a:lnTo>
                  <a:lnTo>
                    <a:pt x="374" y="87"/>
                  </a:lnTo>
                  <a:lnTo>
                    <a:pt x="360" y="87"/>
                  </a:lnTo>
                  <a:lnTo>
                    <a:pt x="331" y="71"/>
                  </a:lnTo>
                  <a:lnTo>
                    <a:pt x="318" y="58"/>
                  </a:lnTo>
                  <a:lnTo>
                    <a:pt x="360" y="44"/>
                  </a:lnTo>
                  <a:lnTo>
                    <a:pt x="374" y="29"/>
                  </a:lnTo>
                  <a:lnTo>
                    <a:pt x="390" y="29"/>
                  </a:lnTo>
                  <a:lnTo>
                    <a:pt x="374" y="29"/>
                  </a:lnTo>
                  <a:lnTo>
                    <a:pt x="390" y="15"/>
                  </a:lnTo>
                  <a:lnTo>
                    <a:pt x="419" y="15"/>
                  </a:lnTo>
                  <a:lnTo>
                    <a:pt x="432" y="0"/>
                  </a:lnTo>
                  <a:lnTo>
                    <a:pt x="461" y="15"/>
                  </a:lnTo>
                  <a:lnTo>
                    <a:pt x="477" y="15"/>
                  </a:lnTo>
                  <a:lnTo>
                    <a:pt x="490" y="15"/>
                  </a:lnTo>
                  <a:lnTo>
                    <a:pt x="504" y="15"/>
                  </a:lnTo>
                  <a:lnTo>
                    <a:pt x="504" y="0"/>
                  </a:lnTo>
                  <a:lnTo>
                    <a:pt x="519" y="15"/>
                  </a:lnTo>
                  <a:lnTo>
                    <a:pt x="533" y="29"/>
                  </a:lnTo>
                  <a:lnTo>
                    <a:pt x="519" y="44"/>
                  </a:lnTo>
                  <a:lnTo>
                    <a:pt x="504" y="44"/>
                  </a:lnTo>
                  <a:lnTo>
                    <a:pt x="490" y="44"/>
                  </a:lnTo>
                  <a:lnTo>
                    <a:pt x="504" y="58"/>
                  </a:lnTo>
                  <a:lnTo>
                    <a:pt x="490" y="58"/>
                  </a:lnTo>
                  <a:lnTo>
                    <a:pt x="461" y="58"/>
                  </a:lnTo>
                  <a:lnTo>
                    <a:pt x="448" y="71"/>
                  </a:lnTo>
                  <a:lnTo>
                    <a:pt x="432" y="87"/>
                  </a:lnTo>
                  <a:lnTo>
                    <a:pt x="432" y="102"/>
                  </a:lnTo>
                  <a:lnTo>
                    <a:pt x="419" y="116"/>
                  </a:lnTo>
                  <a:lnTo>
                    <a:pt x="403" y="102"/>
                  </a:lnTo>
                  <a:lnTo>
                    <a:pt x="390" y="102"/>
                  </a:lnTo>
                  <a:lnTo>
                    <a:pt x="390" y="116"/>
                  </a:lnTo>
                  <a:lnTo>
                    <a:pt x="374" y="130"/>
                  </a:lnTo>
                  <a:lnTo>
                    <a:pt x="390" y="143"/>
                  </a:lnTo>
                  <a:lnTo>
                    <a:pt x="403" y="159"/>
                  </a:lnTo>
                  <a:lnTo>
                    <a:pt x="419" y="174"/>
                  </a:lnTo>
                  <a:lnTo>
                    <a:pt x="432" y="188"/>
                  </a:lnTo>
                  <a:lnTo>
                    <a:pt x="448" y="174"/>
                  </a:lnTo>
                  <a:lnTo>
                    <a:pt x="461" y="174"/>
                  </a:lnTo>
                  <a:lnTo>
                    <a:pt x="477" y="174"/>
                  </a:lnTo>
                  <a:lnTo>
                    <a:pt x="504" y="188"/>
                  </a:lnTo>
                  <a:lnTo>
                    <a:pt x="504" y="201"/>
                  </a:lnTo>
                  <a:lnTo>
                    <a:pt x="519" y="217"/>
                  </a:lnTo>
                  <a:lnTo>
                    <a:pt x="533" y="2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6" name="Freeform 1053">
              <a:extLst>
                <a:ext uri="{FF2B5EF4-FFF2-40B4-BE49-F238E27FC236}">
                  <a16:creationId xmlns:a16="http://schemas.microsoft.com/office/drawing/2014/main" id="{77173134-6B70-8B8C-AD1D-4098B1A44824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162976" y="2823270"/>
              <a:ext cx="267256" cy="196771"/>
            </a:xfrm>
            <a:custGeom>
              <a:avLst/>
              <a:gdLst>
                <a:gd name="T0" fmla="*/ 153935 w 244"/>
                <a:gd name="T1" fmla="*/ 14743 h 202"/>
                <a:gd name="T2" fmla="*/ 136174 w 244"/>
                <a:gd name="T3" fmla="*/ 14743 h 202"/>
                <a:gd name="T4" fmla="*/ 100650 w 244"/>
                <a:gd name="T5" fmla="*/ 14743 h 202"/>
                <a:gd name="T6" fmla="*/ 85257 w 244"/>
                <a:gd name="T7" fmla="*/ 30540 h 202"/>
                <a:gd name="T8" fmla="*/ 68679 w 244"/>
                <a:gd name="T9" fmla="*/ 45283 h 202"/>
                <a:gd name="T10" fmla="*/ 68679 w 244"/>
                <a:gd name="T11" fmla="*/ 61079 h 202"/>
                <a:gd name="T12" fmla="*/ 50917 w 244"/>
                <a:gd name="T13" fmla="*/ 75823 h 202"/>
                <a:gd name="T14" fmla="*/ 31971 w 244"/>
                <a:gd name="T15" fmla="*/ 61079 h 202"/>
                <a:gd name="T16" fmla="*/ 16578 w 244"/>
                <a:gd name="T17" fmla="*/ 61079 h 202"/>
                <a:gd name="T18" fmla="*/ 16578 w 244"/>
                <a:gd name="T19" fmla="*/ 75823 h 202"/>
                <a:gd name="T20" fmla="*/ 0 w 244"/>
                <a:gd name="T21" fmla="*/ 91619 h 202"/>
                <a:gd name="T22" fmla="*/ 16578 w 244"/>
                <a:gd name="T23" fmla="*/ 106363 h 202"/>
                <a:gd name="T24" fmla="*/ 31971 w 244"/>
                <a:gd name="T25" fmla="*/ 121106 h 202"/>
                <a:gd name="T26" fmla="*/ 50917 w 244"/>
                <a:gd name="T27" fmla="*/ 136902 h 202"/>
                <a:gd name="T28" fmla="*/ 68679 w 244"/>
                <a:gd name="T29" fmla="*/ 151646 h 202"/>
                <a:gd name="T30" fmla="*/ 85257 w 244"/>
                <a:gd name="T31" fmla="*/ 136902 h 202"/>
                <a:gd name="T32" fmla="*/ 100650 w 244"/>
                <a:gd name="T33" fmla="*/ 136902 h 202"/>
                <a:gd name="T34" fmla="*/ 119596 w 244"/>
                <a:gd name="T35" fmla="*/ 136902 h 202"/>
                <a:gd name="T36" fmla="*/ 153935 w 244"/>
                <a:gd name="T37" fmla="*/ 151646 h 202"/>
                <a:gd name="T38" fmla="*/ 153935 w 244"/>
                <a:gd name="T39" fmla="*/ 167442 h 202"/>
                <a:gd name="T40" fmla="*/ 170513 w 244"/>
                <a:gd name="T41" fmla="*/ 182185 h 202"/>
                <a:gd name="T42" fmla="*/ 188275 w 244"/>
                <a:gd name="T43" fmla="*/ 212725 h 202"/>
                <a:gd name="T44" fmla="*/ 204853 w 244"/>
                <a:gd name="T45" fmla="*/ 197982 h 202"/>
                <a:gd name="T46" fmla="*/ 220246 w 244"/>
                <a:gd name="T47" fmla="*/ 182185 h 202"/>
                <a:gd name="T48" fmla="*/ 239192 w 244"/>
                <a:gd name="T49" fmla="*/ 182185 h 202"/>
                <a:gd name="T50" fmla="*/ 254586 w 244"/>
                <a:gd name="T51" fmla="*/ 182185 h 202"/>
                <a:gd name="T52" fmla="*/ 254586 w 244"/>
                <a:gd name="T53" fmla="*/ 151646 h 202"/>
                <a:gd name="T54" fmla="*/ 273531 w 244"/>
                <a:gd name="T55" fmla="*/ 136902 h 202"/>
                <a:gd name="T56" fmla="*/ 273531 w 244"/>
                <a:gd name="T57" fmla="*/ 151646 h 202"/>
                <a:gd name="T58" fmla="*/ 273531 w 244"/>
                <a:gd name="T59" fmla="*/ 167442 h 202"/>
                <a:gd name="T60" fmla="*/ 288925 w 244"/>
                <a:gd name="T61" fmla="*/ 167442 h 202"/>
                <a:gd name="T62" fmla="*/ 288925 w 244"/>
                <a:gd name="T63" fmla="*/ 151646 h 202"/>
                <a:gd name="T64" fmla="*/ 288925 w 244"/>
                <a:gd name="T65" fmla="*/ 136902 h 202"/>
                <a:gd name="T66" fmla="*/ 273531 w 244"/>
                <a:gd name="T67" fmla="*/ 121106 h 202"/>
                <a:gd name="T68" fmla="*/ 254586 w 244"/>
                <a:gd name="T69" fmla="*/ 136902 h 202"/>
                <a:gd name="T70" fmla="*/ 239192 w 244"/>
                <a:gd name="T71" fmla="*/ 121106 h 202"/>
                <a:gd name="T72" fmla="*/ 254586 w 244"/>
                <a:gd name="T73" fmla="*/ 106363 h 202"/>
                <a:gd name="T74" fmla="*/ 273531 w 244"/>
                <a:gd name="T75" fmla="*/ 106363 h 202"/>
                <a:gd name="T76" fmla="*/ 273531 w 244"/>
                <a:gd name="T77" fmla="*/ 91619 h 202"/>
                <a:gd name="T78" fmla="*/ 273531 w 244"/>
                <a:gd name="T79" fmla="*/ 75823 h 202"/>
                <a:gd name="T80" fmla="*/ 254586 w 244"/>
                <a:gd name="T81" fmla="*/ 45283 h 202"/>
                <a:gd name="T82" fmla="*/ 254586 w 244"/>
                <a:gd name="T83" fmla="*/ 30540 h 202"/>
                <a:gd name="T84" fmla="*/ 254586 w 244"/>
                <a:gd name="T85" fmla="*/ 14743 h 202"/>
                <a:gd name="T86" fmla="*/ 239192 w 244"/>
                <a:gd name="T87" fmla="*/ 14743 h 202"/>
                <a:gd name="T88" fmla="*/ 220246 w 244"/>
                <a:gd name="T89" fmla="*/ 14743 h 202"/>
                <a:gd name="T90" fmla="*/ 204853 w 244"/>
                <a:gd name="T91" fmla="*/ 14743 h 202"/>
                <a:gd name="T92" fmla="*/ 204853 w 244"/>
                <a:gd name="T93" fmla="*/ 0 h 202"/>
                <a:gd name="T94" fmla="*/ 188275 w 244"/>
                <a:gd name="T95" fmla="*/ 0 h 202"/>
                <a:gd name="T96" fmla="*/ 170513 w 244"/>
                <a:gd name="T97" fmla="*/ 14743 h 202"/>
                <a:gd name="T98" fmla="*/ 153935 w 244"/>
                <a:gd name="T99" fmla="*/ 14743 h 202"/>
                <a:gd name="T100" fmla="*/ 153935 w 244"/>
                <a:gd name="T101" fmla="*/ 14743 h 2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4" h="202">
                  <a:moveTo>
                    <a:pt x="130" y="14"/>
                  </a:moveTo>
                  <a:lnTo>
                    <a:pt x="115" y="14"/>
                  </a:lnTo>
                  <a:lnTo>
                    <a:pt x="85" y="14"/>
                  </a:lnTo>
                  <a:lnTo>
                    <a:pt x="72" y="29"/>
                  </a:lnTo>
                  <a:lnTo>
                    <a:pt x="58" y="43"/>
                  </a:lnTo>
                  <a:lnTo>
                    <a:pt x="58" y="58"/>
                  </a:lnTo>
                  <a:lnTo>
                    <a:pt x="43" y="72"/>
                  </a:lnTo>
                  <a:lnTo>
                    <a:pt x="27" y="58"/>
                  </a:lnTo>
                  <a:lnTo>
                    <a:pt x="14" y="58"/>
                  </a:lnTo>
                  <a:lnTo>
                    <a:pt x="14" y="72"/>
                  </a:lnTo>
                  <a:lnTo>
                    <a:pt x="0" y="87"/>
                  </a:lnTo>
                  <a:lnTo>
                    <a:pt x="14" y="101"/>
                  </a:lnTo>
                  <a:lnTo>
                    <a:pt x="27" y="115"/>
                  </a:lnTo>
                  <a:lnTo>
                    <a:pt x="43" y="130"/>
                  </a:lnTo>
                  <a:lnTo>
                    <a:pt x="58" y="144"/>
                  </a:lnTo>
                  <a:lnTo>
                    <a:pt x="72" y="130"/>
                  </a:lnTo>
                  <a:lnTo>
                    <a:pt x="85" y="130"/>
                  </a:lnTo>
                  <a:lnTo>
                    <a:pt x="101" y="130"/>
                  </a:lnTo>
                  <a:lnTo>
                    <a:pt x="130" y="144"/>
                  </a:lnTo>
                  <a:lnTo>
                    <a:pt x="130" y="159"/>
                  </a:lnTo>
                  <a:lnTo>
                    <a:pt x="144" y="173"/>
                  </a:lnTo>
                  <a:lnTo>
                    <a:pt x="159" y="202"/>
                  </a:lnTo>
                  <a:lnTo>
                    <a:pt x="173" y="188"/>
                  </a:lnTo>
                  <a:lnTo>
                    <a:pt x="186" y="173"/>
                  </a:lnTo>
                  <a:lnTo>
                    <a:pt x="202" y="173"/>
                  </a:lnTo>
                  <a:lnTo>
                    <a:pt x="215" y="173"/>
                  </a:lnTo>
                  <a:lnTo>
                    <a:pt x="215" y="144"/>
                  </a:lnTo>
                  <a:lnTo>
                    <a:pt x="231" y="130"/>
                  </a:lnTo>
                  <a:lnTo>
                    <a:pt x="231" y="144"/>
                  </a:lnTo>
                  <a:lnTo>
                    <a:pt x="231" y="159"/>
                  </a:lnTo>
                  <a:lnTo>
                    <a:pt x="244" y="159"/>
                  </a:lnTo>
                  <a:lnTo>
                    <a:pt x="244" y="144"/>
                  </a:lnTo>
                  <a:lnTo>
                    <a:pt x="244" y="130"/>
                  </a:lnTo>
                  <a:lnTo>
                    <a:pt x="231" y="115"/>
                  </a:lnTo>
                  <a:lnTo>
                    <a:pt x="215" y="130"/>
                  </a:lnTo>
                  <a:lnTo>
                    <a:pt x="202" y="115"/>
                  </a:lnTo>
                  <a:lnTo>
                    <a:pt x="215" y="101"/>
                  </a:lnTo>
                  <a:lnTo>
                    <a:pt x="231" y="101"/>
                  </a:lnTo>
                  <a:lnTo>
                    <a:pt x="231" y="87"/>
                  </a:lnTo>
                  <a:lnTo>
                    <a:pt x="231" y="72"/>
                  </a:lnTo>
                  <a:lnTo>
                    <a:pt x="215" y="43"/>
                  </a:lnTo>
                  <a:lnTo>
                    <a:pt x="215" y="29"/>
                  </a:lnTo>
                  <a:lnTo>
                    <a:pt x="215" y="14"/>
                  </a:lnTo>
                  <a:lnTo>
                    <a:pt x="202" y="14"/>
                  </a:lnTo>
                  <a:lnTo>
                    <a:pt x="186" y="14"/>
                  </a:lnTo>
                  <a:lnTo>
                    <a:pt x="173" y="14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4" y="14"/>
                  </a:lnTo>
                  <a:lnTo>
                    <a:pt x="130" y="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7" name="Freeform 1055">
              <a:extLst>
                <a:ext uri="{FF2B5EF4-FFF2-40B4-BE49-F238E27FC236}">
                  <a16:creationId xmlns:a16="http://schemas.microsoft.com/office/drawing/2014/main" id="{0AC62AD8-EB47-6FF7-AE30-83BAB34298BA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493379" y="5050888"/>
              <a:ext cx="121880" cy="205581"/>
            </a:xfrm>
            <a:custGeom>
              <a:avLst/>
              <a:gdLst>
                <a:gd name="T0" fmla="*/ 44320 w 110"/>
                <a:gd name="T1" fmla="*/ 207291 h 208"/>
                <a:gd name="T2" fmla="*/ 34737 w 110"/>
                <a:gd name="T3" fmla="*/ 203017 h 208"/>
                <a:gd name="T4" fmla="*/ 22759 w 110"/>
                <a:gd name="T5" fmla="*/ 191263 h 208"/>
                <a:gd name="T6" fmla="*/ 22759 w 110"/>
                <a:gd name="T7" fmla="*/ 174167 h 208"/>
                <a:gd name="T8" fmla="*/ 11978 w 110"/>
                <a:gd name="T9" fmla="*/ 160276 h 208"/>
                <a:gd name="T10" fmla="*/ 0 w 110"/>
                <a:gd name="T11" fmla="*/ 145317 h 208"/>
                <a:gd name="T12" fmla="*/ 11978 w 110"/>
                <a:gd name="T13" fmla="*/ 134632 h 208"/>
                <a:gd name="T14" fmla="*/ 11978 w 110"/>
                <a:gd name="T15" fmla="*/ 129290 h 208"/>
                <a:gd name="T16" fmla="*/ 11978 w 110"/>
                <a:gd name="T17" fmla="*/ 114331 h 208"/>
                <a:gd name="T18" fmla="*/ 4791 w 110"/>
                <a:gd name="T19" fmla="*/ 101508 h 208"/>
                <a:gd name="T20" fmla="*/ 0 w 110"/>
                <a:gd name="T21" fmla="*/ 83344 h 208"/>
                <a:gd name="T22" fmla="*/ 4791 w 110"/>
                <a:gd name="T23" fmla="*/ 66248 h 208"/>
                <a:gd name="T24" fmla="*/ 0 w 110"/>
                <a:gd name="T25" fmla="*/ 54494 h 208"/>
                <a:gd name="T26" fmla="*/ 11978 w 110"/>
                <a:gd name="T27" fmla="*/ 43809 h 208"/>
                <a:gd name="T28" fmla="*/ 27550 w 110"/>
                <a:gd name="T29" fmla="*/ 27781 h 208"/>
                <a:gd name="T30" fmla="*/ 46716 w 110"/>
                <a:gd name="T31" fmla="*/ 19233 h 208"/>
                <a:gd name="T32" fmla="*/ 53903 w 110"/>
                <a:gd name="T33" fmla="*/ 10685 h 208"/>
                <a:gd name="T34" fmla="*/ 62287 w 110"/>
                <a:gd name="T35" fmla="*/ 6411 h 208"/>
                <a:gd name="T36" fmla="*/ 81453 w 110"/>
                <a:gd name="T37" fmla="*/ 6411 h 208"/>
                <a:gd name="T38" fmla="*/ 97025 w 110"/>
                <a:gd name="T39" fmla="*/ 0 h 208"/>
                <a:gd name="T40" fmla="*/ 113794 w 110"/>
                <a:gd name="T41" fmla="*/ 4274 h 208"/>
                <a:gd name="T42" fmla="*/ 118586 w 110"/>
                <a:gd name="T43" fmla="*/ 0 h 208"/>
                <a:gd name="T44" fmla="*/ 125773 w 110"/>
                <a:gd name="T45" fmla="*/ 6411 h 208"/>
                <a:gd name="T46" fmla="*/ 131762 w 110"/>
                <a:gd name="T47" fmla="*/ 23507 h 208"/>
                <a:gd name="T48" fmla="*/ 131762 w 110"/>
                <a:gd name="T49" fmla="*/ 37398 h 208"/>
                <a:gd name="T50" fmla="*/ 131762 w 110"/>
                <a:gd name="T51" fmla="*/ 54494 h 208"/>
                <a:gd name="T52" fmla="*/ 131762 w 110"/>
                <a:gd name="T53" fmla="*/ 85481 h 208"/>
                <a:gd name="T54" fmla="*/ 116190 w 110"/>
                <a:gd name="T55" fmla="*/ 99371 h 208"/>
                <a:gd name="T56" fmla="*/ 97025 w 110"/>
                <a:gd name="T57" fmla="*/ 114331 h 208"/>
                <a:gd name="T58" fmla="*/ 97025 w 110"/>
                <a:gd name="T59" fmla="*/ 129290 h 208"/>
                <a:gd name="T60" fmla="*/ 97025 w 110"/>
                <a:gd name="T61" fmla="*/ 145317 h 208"/>
                <a:gd name="T62" fmla="*/ 81453 w 110"/>
                <a:gd name="T63" fmla="*/ 176304 h 208"/>
                <a:gd name="T64" fmla="*/ 81453 w 110"/>
                <a:gd name="T65" fmla="*/ 191263 h 208"/>
                <a:gd name="T66" fmla="*/ 62287 w 110"/>
                <a:gd name="T67" fmla="*/ 207291 h 208"/>
                <a:gd name="T68" fmla="*/ 62287 w 110"/>
                <a:gd name="T69" fmla="*/ 222250 h 208"/>
                <a:gd name="T70" fmla="*/ 46716 w 110"/>
                <a:gd name="T71" fmla="*/ 207291 h 208"/>
                <a:gd name="T72" fmla="*/ 46716 w 110"/>
                <a:gd name="T73" fmla="*/ 207291 h 208"/>
                <a:gd name="T74" fmla="*/ 44320 w 110"/>
                <a:gd name="T75" fmla="*/ 207291 h 20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208">
                  <a:moveTo>
                    <a:pt x="37" y="194"/>
                  </a:moveTo>
                  <a:lnTo>
                    <a:pt x="29" y="190"/>
                  </a:lnTo>
                  <a:lnTo>
                    <a:pt x="19" y="179"/>
                  </a:lnTo>
                  <a:lnTo>
                    <a:pt x="19" y="163"/>
                  </a:lnTo>
                  <a:lnTo>
                    <a:pt x="10" y="150"/>
                  </a:lnTo>
                  <a:lnTo>
                    <a:pt x="0" y="136"/>
                  </a:lnTo>
                  <a:lnTo>
                    <a:pt x="10" y="126"/>
                  </a:lnTo>
                  <a:lnTo>
                    <a:pt x="10" y="121"/>
                  </a:lnTo>
                  <a:lnTo>
                    <a:pt x="10" y="107"/>
                  </a:lnTo>
                  <a:lnTo>
                    <a:pt x="4" y="95"/>
                  </a:lnTo>
                  <a:lnTo>
                    <a:pt x="0" y="78"/>
                  </a:lnTo>
                  <a:lnTo>
                    <a:pt x="4" y="62"/>
                  </a:lnTo>
                  <a:lnTo>
                    <a:pt x="0" y="51"/>
                  </a:lnTo>
                  <a:lnTo>
                    <a:pt x="10" y="41"/>
                  </a:lnTo>
                  <a:lnTo>
                    <a:pt x="23" y="26"/>
                  </a:lnTo>
                  <a:lnTo>
                    <a:pt x="39" y="18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95" y="4"/>
                  </a:lnTo>
                  <a:lnTo>
                    <a:pt x="99" y="0"/>
                  </a:lnTo>
                  <a:lnTo>
                    <a:pt x="105" y="6"/>
                  </a:lnTo>
                  <a:lnTo>
                    <a:pt x="110" y="22"/>
                  </a:lnTo>
                  <a:lnTo>
                    <a:pt x="110" y="35"/>
                  </a:lnTo>
                  <a:lnTo>
                    <a:pt x="110" y="51"/>
                  </a:lnTo>
                  <a:lnTo>
                    <a:pt x="110" y="80"/>
                  </a:lnTo>
                  <a:lnTo>
                    <a:pt x="97" y="93"/>
                  </a:lnTo>
                  <a:lnTo>
                    <a:pt x="81" y="107"/>
                  </a:lnTo>
                  <a:lnTo>
                    <a:pt x="81" y="121"/>
                  </a:lnTo>
                  <a:lnTo>
                    <a:pt x="81" y="136"/>
                  </a:lnTo>
                  <a:lnTo>
                    <a:pt x="68" y="165"/>
                  </a:lnTo>
                  <a:lnTo>
                    <a:pt x="68" y="179"/>
                  </a:lnTo>
                  <a:lnTo>
                    <a:pt x="52" y="194"/>
                  </a:lnTo>
                  <a:lnTo>
                    <a:pt x="52" y="208"/>
                  </a:lnTo>
                  <a:lnTo>
                    <a:pt x="39" y="194"/>
                  </a:lnTo>
                  <a:lnTo>
                    <a:pt x="37" y="19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8" name="Freeform 1057">
              <a:extLst>
                <a:ext uri="{FF2B5EF4-FFF2-40B4-BE49-F238E27FC236}">
                  <a16:creationId xmlns:a16="http://schemas.microsoft.com/office/drawing/2014/main" id="{5FE3CCBF-C061-5810-F1DC-C3D3F40FCE0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4377373" y="5271154"/>
              <a:ext cx="221735" cy="336273"/>
            </a:xfrm>
            <a:custGeom>
              <a:avLst/>
              <a:gdLst>
                <a:gd name="T0" fmla="*/ 34077 w 204"/>
                <a:gd name="T1" fmla="*/ 60237 h 344"/>
                <a:gd name="T2" fmla="*/ 84605 w 204"/>
                <a:gd name="T3" fmla="*/ 45442 h 344"/>
                <a:gd name="T4" fmla="*/ 118681 w 204"/>
                <a:gd name="T5" fmla="*/ 28534 h 344"/>
                <a:gd name="T6" fmla="*/ 152758 w 204"/>
                <a:gd name="T7" fmla="*/ 28534 h 344"/>
                <a:gd name="T8" fmla="*/ 171559 w 204"/>
                <a:gd name="T9" fmla="*/ 14795 h 344"/>
                <a:gd name="T10" fmla="*/ 186835 w 204"/>
                <a:gd name="T11" fmla="*/ 14795 h 344"/>
                <a:gd name="T12" fmla="*/ 220912 w 204"/>
                <a:gd name="T13" fmla="*/ 45442 h 344"/>
                <a:gd name="T14" fmla="*/ 220912 w 204"/>
                <a:gd name="T15" fmla="*/ 60237 h 344"/>
                <a:gd name="T16" fmla="*/ 239713 w 204"/>
                <a:gd name="T17" fmla="*/ 73976 h 344"/>
                <a:gd name="T18" fmla="*/ 220912 w 204"/>
                <a:gd name="T19" fmla="*/ 121532 h 344"/>
                <a:gd name="T20" fmla="*/ 239713 w 204"/>
                <a:gd name="T21" fmla="*/ 135270 h 344"/>
                <a:gd name="T22" fmla="*/ 205636 w 204"/>
                <a:gd name="T23" fmla="*/ 150065 h 344"/>
                <a:gd name="T24" fmla="*/ 205636 w 204"/>
                <a:gd name="T25" fmla="*/ 180712 h 344"/>
                <a:gd name="T26" fmla="*/ 205636 w 204"/>
                <a:gd name="T27" fmla="*/ 211359 h 344"/>
                <a:gd name="T28" fmla="*/ 186835 w 204"/>
                <a:gd name="T29" fmla="*/ 256802 h 344"/>
                <a:gd name="T30" fmla="*/ 186835 w 204"/>
                <a:gd name="T31" fmla="*/ 318096 h 344"/>
                <a:gd name="T32" fmla="*/ 171559 w 204"/>
                <a:gd name="T33" fmla="*/ 348743 h 344"/>
                <a:gd name="T34" fmla="*/ 137482 w 204"/>
                <a:gd name="T35" fmla="*/ 333948 h 344"/>
                <a:gd name="T36" fmla="*/ 84605 w 204"/>
                <a:gd name="T37" fmla="*/ 333948 h 344"/>
                <a:gd name="T38" fmla="*/ 84605 w 204"/>
                <a:gd name="T39" fmla="*/ 363538 h 344"/>
                <a:gd name="T40" fmla="*/ 50528 w 204"/>
                <a:gd name="T41" fmla="*/ 363538 h 344"/>
                <a:gd name="T42" fmla="*/ 18801 w 204"/>
                <a:gd name="T43" fmla="*/ 333948 h 344"/>
                <a:gd name="T44" fmla="*/ 0 w 204"/>
                <a:gd name="T45" fmla="*/ 303301 h 344"/>
                <a:gd name="T46" fmla="*/ 0 w 204"/>
                <a:gd name="T47" fmla="*/ 256802 h 344"/>
                <a:gd name="T48" fmla="*/ 34077 w 204"/>
                <a:gd name="T49" fmla="*/ 242006 h 344"/>
                <a:gd name="T50" fmla="*/ 34077 w 204"/>
                <a:gd name="T51" fmla="*/ 211359 h 344"/>
                <a:gd name="T52" fmla="*/ 68154 w 204"/>
                <a:gd name="T53" fmla="*/ 180712 h 344"/>
                <a:gd name="T54" fmla="*/ 18801 w 204"/>
                <a:gd name="T55" fmla="*/ 180712 h 344"/>
                <a:gd name="T56" fmla="*/ 18801 w 204"/>
                <a:gd name="T57" fmla="*/ 135270 h 344"/>
                <a:gd name="T58" fmla="*/ 0 w 204"/>
                <a:gd name="T59" fmla="*/ 90885 h 344"/>
                <a:gd name="T60" fmla="*/ 18801 w 204"/>
                <a:gd name="T61" fmla="*/ 60237 h 344"/>
                <a:gd name="T62" fmla="*/ 18801 w 204"/>
                <a:gd name="T63" fmla="*/ 45442 h 3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4" h="344">
                  <a:moveTo>
                    <a:pt x="16" y="43"/>
                  </a:moveTo>
                  <a:lnTo>
                    <a:pt x="29" y="57"/>
                  </a:lnTo>
                  <a:lnTo>
                    <a:pt x="43" y="43"/>
                  </a:lnTo>
                  <a:lnTo>
                    <a:pt x="72" y="43"/>
                  </a:lnTo>
                  <a:lnTo>
                    <a:pt x="88" y="43"/>
                  </a:lnTo>
                  <a:lnTo>
                    <a:pt x="101" y="27"/>
                  </a:lnTo>
                  <a:lnTo>
                    <a:pt x="117" y="27"/>
                  </a:lnTo>
                  <a:lnTo>
                    <a:pt x="130" y="27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59" y="0"/>
                  </a:lnTo>
                  <a:lnTo>
                    <a:pt x="159" y="14"/>
                  </a:lnTo>
                  <a:lnTo>
                    <a:pt x="175" y="27"/>
                  </a:lnTo>
                  <a:lnTo>
                    <a:pt x="188" y="43"/>
                  </a:lnTo>
                  <a:lnTo>
                    <a:pt x="175" y="43"/>
                  </a:lnTo>
                  <a:lnTo>
                    <a:pt x="188" y="57"/>
                  </a:lnTo>
                  <a:lnTo>
                    <a:pt x="188" y="70"/>
                  </a:lnTo>
                  <a:lnTo>
                    <a:pt x="204" y="70"/>
                  </a:lnTo>
                  <a:lnTo>
                    <a:pt x="204" y="86"/>
                  </a:lnTo>
                  <a:lnTo>
                    <a:pt x="188" y="115"/>
                  </a:lnTo>
                  <a:lnTo>
                    <a:pt x="204" y="115"/>
                  </a:lnTo>
                  <a:lnTo>
                    <a:pt x="204" y="128"/>
                  </a:lnTo>
                  <a:lnTo>
                    <a:pt x="188" y="142"/>
                  </a:lnTo>
                  <a:lnTo>
                    <a:pt x="175" y="142"/>
                  </a:lnTo>
                  <a:lnTo>
                    <a:pt x="175" y="157"/>
                  </a:lnTo>
                  <a:lnTo>
                    <a:pt x="175" y="171"/>
                  </a:lnTo>
                  <a:lnTo>
                    <a:pt x="175" y="186"/>
                  </a:lnTo>
                  <a:lnTo>
                    <a:pt x="175" y="200"/>
                  </a:lnTo>
                  <a:lnTo>
                    <a:pt x="175" y="214"/>
                  </a:lnTo>
                  <a:lnTo>
                    <a:pt x="159" y="243"/>
                  </a:lnTo>
                  <a:lnTo>
                    <a:pt x="159" y="272"/>
                  </a:lnTo>
                  <a:lnTo>
                    <a:pt x="159" y="301"/>
                  </a:lnTo>
                  <a:lnTo>
                    <a:pt x="159" y="316"/>
                  </a:lnTo>
                  <a:lnTo>
                    <a:pt x="146" y="330"/>
                  </a:lnTo>
                  <a:lnTo>
                    <a:pt x="130" y="316"/>
                  </a:lnTo>
                  <a:lnTo>
                    <a:pt x="117" y="316"/>
                  </a:lnTo>
                  <a:lnTo>
                    <a:pt x="88" y="301"/>
                  </a:lnTo>
                  <a:lnTo>
                    <a:pt x="72" y="316"/>
                  </a:lnTo>
                  <a:lnTo>
                    <a:pt x="72" y="330"/>
                  </a:lnTo>
                  <a:lnTo>
                    <a:pt x="72" y="344"/>
                  </a:lnTo>
                  <a:lnTo>
                    <a:pt x="58" y="344"/>
                  </a:lnTo>
                  <a:lnTo>
                    <a:pt x="43" y="344"/>
                  </a:lnTo>
                  <a:lnTo>
                    <a:pt x="16" y="330"/>
                  </a:lnTo>
                  <a:lnTo>
                    <a:pt x="16" y="316"/>
                  </a:lnTo>
                  <a:lnTo>
                    <a:pt x="16" y="301"/>
                  </a:lnTo>
                  <a:lnTo>
                    <a:pt x="0" y="287"/>
                  </a:lnTo>
                  <a:lnTo>
                    <a:pt x="16" y="258"/>
                  </a:lnTo>
                  <a:lnTo>
                    <a:pt x="0" y="243"/>
                  </a:lnTo>
                  <a:lnTo>
                    <a:pt x="16" y="243"/>
                  </a:lnTo>
                  <a:lnTo>
                    <a:pt x="29" y="229"/>
                  </a:lnTo>
                  <a:lnTo>
                    <a:pt x="29" y="214"/>
                  </a:lnTo>
                  <a:lnTo>
                    <a:pt x="29" y="200"/>
                  </a:lnTo>
                  <a:lnTo>
                    <a:pt x="43" y="186"/>
                  </a:lnTo>
                  <a:lnTo>
                    <a:pt x="58" y="171"/>
                  </a:lnTo>
                  <a:lnTo>
                    <a:pt x="29" y="171"/>
                  </a:lnTo>
                  <a:lnTo>
                    <a:pt x="16" y="171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0" y="99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16" y="57"/>
                  </a:lnTo>
                  <a:lnTo>
                    <a:pt x="16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29" name="Freeform 1061">
              <a:extLst>
                <a:ext uri="{FF2B5EF4-FFF2-40B4-BE49-F238E27FC236}">
                  <a16:creationId xmlns:a16="http://schemas.microsoft.com/office/drawing/2014/main" id="{67BDFD52-5FF5-6ACF-5C01-EBA80A70843E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0" name="Freeform 1062">
              <a:extLst>
                <a:ext uri="{FF2B5EF4-FFF2-40B4-BE49-F238E27FC236}">
                  <a16:creationId xmlns:a16="http://schemas.microsoft.com/office/drawing/2014/main" id="{8EF81F1B-5082-3B6A-2A11-298BB1EC0B3B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447852" y="3149263"/>
              <a:ext cx="51395" cy="30837"/>
            </a:xfrm>
            <a:custGeom>
              <a:avLst/>
              <a:gdLst>
                <a:gd name="T0" fmla="*/ 35807 w 45"/>
                <a:gd name="T1" fmla="*/ 33337 h 29"/>
                <a:gd name="T2" fmla="*/ 18521 w 45"/>
                <a:gd name="T3" fmla="*/ 33337 h 29"/>
                <a:gd name="T4" fmla="*/ 0 w 45"/>
                <a:gd name="T5" fmla="*/ 33337 h 29"/>
                <a:gd name="T6" fmla="*/ 0 w 45"/>
                <a:gd name="T7" fmla="*/ 0 h 29"/>
                <a:gd name="T8" fmla="*/ 18521 w 45"/>
                <a:gd name="T9" fmla="*/ 0 h 29"/>
                <a:gd name="T10" fmla="*/ 35807 w 45"/>
                <a:gd name="T11" fmla="*/ 0 h 29"/>
                <a:gd name="T12" fmla="*/ 55562 w 45"/>
                <a:gd name="T13" fmla="*/ 17243 h 29"/>
                <a:gd name="T14" fmla="*/ 35807 w 45"/>
                <a:gd name="T15" fmla="*/ 33337 h 29"/>
                <a:gd name="T16" fmla="*/ 35807 w 45"/>
                <a:gd name="T17" fmla="*/ 3333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9">
                  <a:moveTo>
                    <a:pt x="29" y="29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5" y="15"/>
                  </a:lnTo>
                  <a:lnTo>
                    <a:pt x="29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1" name="Freeform 1063">
              <a:extLst>
                <a:ext uri="{FF2B5EF4-FFF2-40B4-BE49-F238E27FC236}">
                  <a16:creationId xmlns:a16="http://schemas.microsoft.com/office/drawing/2014/main" id="{9006824B-1539-A94D-A71C-11CD91C939CC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w 43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2" name="Freeform 1064">
              <a:extLst>
                <a:ext uri="{FF2B5EF4-FFF2-40B4-BE49-F238E27FC236}">
                  <a16:creationId xmlns:a16="http://schemas.microsoft.com/office/drawing/2014/main" id="{2105DD81-72EE-CF50-326B-F5A4891E8F8E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616722" y="3630910"/>
              <a:ext cx="44053" cy="14684"/>
            </a:xfrm>
            <a:custGeom>
              <a:avLst/>
              <a:gdLst>
                <a:gd name="T0" fmla="*/ 0 w 43"/>
                <a:gd name="T1" fmla="*/ 0 h 14"/>
                <a:gd name="T2" fmla="*/ 32119 w 43"/>
                <a:gd name="T3" fmla="*/ 0 h 14"/>
                <a:gd name="T4" fmla="*/ 47625 w 43"/>
                <a:gd name="T5" fmla="*/ 0 h 14"/>
                <a:gd name="T6" fmla="*/ 47625 w 43"/>
                <a:gd name="T7" fmla="*/ 15875 h 14"/>
                <a:gd name="T8" fmla="*/ 32119 w 43"/>
                <a:gd name="T9" fmla="*/ 15875 h 14"/>
                <a:gd name="T10" fmla="*/ 15506 w 43"/>
                <a:gd name="T11" fmla="*/ 15875 h 14"/>
                <a:gd name="T12" fmla="*/ 0 w 43"/>
                <a:gd name="T13" fmla="*/ 0 h 14"/>
                <a:gd name="T14" fmla="*/ 0 w 4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4">
                  <a:moveTo>
                    <a:pt x="0" y="0"/>
                  </a:moveTo>
                  <a:lnTo>
                    <a:pt x="29" y="0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0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3" name="Freeform 1065">
              <a:extLst>
                <a:ext uri="{FF2B5EF4-FFF2-40B4-BE49-F238E27FC236}">
                  <a16:creationId xmlns:a16="http://schemas.microsoft.com/office/drawing/2014/main" id="{66F7A739-0F63-A94F-BC70-24AC906FD59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4" name="Freeform 1066">
              <a:extLst>
                <a:ext uri="{FF2B5EF4-FFF2-40B4-BE49-F238E27FC236}">
                  <a16:creationId xmlns:a16="http://schemas.microsoft.com/office/drawing/2014/main" id="{7ED96513-6110-92DB-19E0-61F008E7432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499247" y="3009760"/>
              <a:ext cx="44053" cy="41116"/>
            </a:xfrm>
            <a:custGeom>
              <a:avLst/>
              <a:gdLst>
                <a:gd name="T0" fmla="*/ 0 w 42"/>
                <a:gd name="T1" fmla="*/ 29978 h 43"/>
                <a:gd name="T2" fmla="*/ 14741 w 42"/>
                <a:gd name="T3" fmla="*/ 14472 h 43"/>
                <a:gd name="T4" fmla="*/ 32884 w 42"/>
                <a:gd name="T5" fmla="*/ 0 h 43"/>
                <a:gd name="T6" fmla="*/ 47625 w 42"/>
                <a:gd name="T7" fmla="*/ 14472 h 43"/>
                <a:gd name="T8" fmla="*/ 47625 w 42"/>
                <a:gd name="T9" fmla="*/ 29978 h 43"/>
                <a:gd name="T10" fmla="*/ 14741 w 42"/>
                <a:gd name="T11" fmla="*/ 44450 h 43"/>
                <a:gd name="T12" fmla="*/ 0 w 42"/>
                <a:gd name="T13" fmla="*/ 29978 h 43"/>
                <a:gd name="T14" fmla="*/ 0 w 42"/>
                <a:gd name="T15" fmla="*/ 2997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3">
                  <a:moveTo>
                    <a:pt x="0" y="29"/>
                  </a:moveTo>
                  <a:lnTo>
                    <a:pt x="13" y="14"/>
                  </a:lnTo>
                  <a:lnTo>
                    <a:pt x="29" y="0"/>
                  </a:lnTo>
                  <a:lnTo>
                    <a:pt x="42" y="14"/>
                  </a:lnTo>
                  <a:lnTo>
                    <a:pt x="42" y="29"/>
                  </a:lnTo>
                  <a:lnTo>
                    <a:pt x="13" y="43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5" name="Freeform 1067">
              <a:extLst>
                <a:ext uri="{FF2B5EF4-FFF2-40B4-BE49-F238E27FC236}">
                  <a16:creationId xmlns:a16="http://schemas.microsoft.com/office/drawing/2014/main" id="{8EF15D00-47B9-1FC3-DE0D-B4F2C5043063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149758" y="2873196"/>
              <a:ext cx="911900" cy="791487"/>
            </a:xfrm>
            <a:custGeom>
              <a:avLst/>
              <a:gdLst>
                <a:gd name="T0" fmla="*/ 83826 w 835"/>
                <a:gd name="T1" fmla="*/ 734337 h 804"/>
                <a:gd name="T2" fmla="*/ 185361 w 835"/>
                <a:gd name="T3" fmla="*/ 672610 h 804"/>
                <a:gd name="T4" fmla="*/ 219600 w 835"/>
                <a:gd name="T5" fmla="*/ 657710 h 804"/>
                <a:gd name="T6" fmla="*/ 269187 w 835"/>
                <a:gd name="T7" fmla="*/ 672610 h 804"/>
                <a:gd name="T8" fmla="*/ 338845 w 835"/>
                <a:gd name="T9" fmla="*/ 686445 h 804"/>
                <a:gd name="T10" fmla="*/ 404961 w 835"/>
                <a:gd name="T11" fmla="*/ 657710 h 804"/>
                <a:gd name="T12" fmla="*/ 473438 w 835"/>
                <a:gd name="T13" fmla="*/ 624718 h 804"/>
                <a:gd name="T14" fmla="*/ 439200 w 835"/>
                <a:gd name="T15" fmla="*/ 613012 h 804"/>
                <a:gd name="T16" fmla="*/ 422671 w 835"/>
                <a:gd name="T17" fmla="*/ 550220 h 804"/>
                <a:gd name="T18" fmla="*/ 459271 w 835"/>
                <a:gd name="T19" fmla="*/ 505522 h 804"/>
                <a:gd name="T20" fmla="*/ 491148 w 835"/>
                <a:gd name="T21" fmla="*/ 443795 h 804"/>
                <a:gd name="T22" fmla="*/ 491148 w 835"/>
                <a:gd name="T23" fmla="*/ 383132 h 804"/>
                <a:gd name="T24" fmla="*/ 541916 w 835"/>
                <a:gd name="T25" fmla="*/ 367168 h 804"/>
                <a:gd name="T26" fmla="*/ 507677 w 835"/>
                <a:gd name="T27" fmla="*/ 336305 h 804"/>
                <a:gd name="T28" fmla="*/ 541916 w 835"/>
                <a:gd name="T29" fmla="*/ 290542 h 804"/>
                <a:gd name="T30" fmla="*/ 592683 w 835"/>
                <a:gd name="T31" fmla="*/ 259679 h 804"/>
                <a:gd name="T32" fmla="*/ 526567 w 835"/>
                <a:gd name="T33" fmla="*/ 242650 h 804"/>
                <a:gd name="T34" fmla="*/ 526567 w 835"/>
                <a:gd name="T35" fmla="*/ 183052 h 804"/>
                <a:gd name="T36" fmla="*/ 560806 w 835"/>
                <a:gd name="T37" fmla="*/ 108554 h 804"/>
                <a:gd name="T38" fmla="*/ 610393 w 835"/>
                <a:gd name="T39" fmla="*/ 92590 h 804"/>
                <a:gd name="T40" fmla="*/ 661161 w 835"/>
                <a:gd name="T41" fmla="*/ 75562 h 804"/>
                <a:gd name="T42" fmla="*/ 695399 w 835"/>
                <a:gd name="T43" fmla="*/ 44699 h 804"/>
                <a:gd name="T44" fmla="*/ 729638 w 835"/>
                <a:gd name="T45" fmla="*/ 30863 h 804"/>
                <a:gd name="T46" fmla="*/ 795754 w 835"/>
                <a:gd name="T47" fmla="*/ 44699 h 804"/>
                <a:gd name="T48" fmla="*/ 795754 w 835"/>
                <a:gd name="T49" fmla="*/ 123454 h 804"/>
                <a:gd name="T50" fmla="*/ 780406 w 835"/>
                <a:gd name="T51" fmla="*/ 197952 h 804"/>
                <a:gd name="T52" fmla="*/ 832354 w 835"/>
                <a:gd name="T53" fmla="*/ 228815 h 804"/>
                <a:gd name="T54" fmla="*/ 848883 w 835"/>
                <a:gd name="T55" fmla="*/ 290542 h 804"/>
                <a:gd name="T56" fmla="*/ 814645 w 835"/>
                <a:gd name="T57" fmla="*/ 367168 h 804"/>
                <a:gd name="T58" fmla="*/ 848883 w 835"/>
                <a:gd name="T59" fmla="*/ 398032 h 804"/>
                <a:gd name="T60" fmla="*/ 867774 w 835"/>
                <a:gd name="T61" fmla="*/ 457630 h 804"/>
                <a:gd name="T62" fmla="*/ 814645 w 835"/>
                <a:gd name="T63" fmla="*/ 505522 h 804"/>
                <a:gd name="T64" fmla="*/ 848883 w 835"/>
                <a:gd name="T65" fmla="*/ 534257 h 804"/>
                <a:gd name="T66" fmla="*/ 933890 w 835"/>
                <a:gd name="T67" fmla="*/ 534257 h 804"/>
                <a:gd name="T68" fmla="*/ 985838 w 835"/>
                <a:gd name="T69" fmla="*/ 613012 h 804"/>
                <a:gd name="T70" fmla="*/ 933890 w 835"/>
                <a:gd name="T71" fmla="*/ 686445 h 804"/>
                <a:gd name="T72" fmla="*/ 883122 w 835"/>
                <a:gd name="T73" fmla="*/ 703473 h 804"/>
                <a:gd name="T74" fmla="*/ 848883 w 835"/>
                <a:gd name="T75" fmla="*/ 717309 h 804"/>
                <a:gd name="T76" fmla="*/ 795754 w 835"/>
                <a:gd name="T77" fmla="*/ 734337 h 804"/>
                <a:gd name="T78" fmla="*/ 814645 w 835"/>
                <a:gd name="T79" fmla="*/ 780100 h 804"/>
                <a:gd name="T80" fmla="*/ 883122 w 835"/>
                <a:gd name="T81" fmla="*/ 780100 h 804"/>
                <a:gd name="T82" fmla="*/ 848883 w 835"/>
                <a:gd name="T83" fmla="*/ 824799 h 804"/>
                <a:gd name="T84" fmla="*/ 780406 w 835"/>
                <a:gd name="T85" fmla="*/ 839698 h 804"/>
                <a:gd name="T86" fmla="*/ 695399 w 835"/>
                <a:gd name="T87" fmla="*/ 824799 h 804"/>
                <a:gd name="T88" fmla="*/ 610393 w 835"/>
                <a:gd name="T89" fmla="*/ 824799 h 804"/>
                <a:gd name="T90" fmla="*/ 560806 w 835"/>
                <a:gd name="T91" fmla="*/ 793935 h 804"/>
                <a:gd name="T92" fmla="*/ 491148 w 835"/>
                <a:gd name="T93" fmla="*/ 808835 h 804"/>
                <a:gd name="T94" fmla="*/ 404961 w 835"/>
                <a:gd name="T95" fmla="*/ 808835 h 804"/>
                <a:gd name="T96" fmla="*/ 354193 w 835"/>
                <a:gd name="T97" fmla="*/ 763072 h 804"/>
                <a:gd name="T98" fmla="*/ 285716 w 835"/>
                <a:gd name="T99" fmla="*/ 749236 h 804"/>
                <a:gd name="T100" fmla="*/ 251477 w 835"/>
                <a:gd name="T101" fmla="*/ 808835 h 804"/>
                <a:gd name="T102" fmla="*/ 168832 w 835"/>
                <a:gd name="T103" fmla="*/ 780100 h 804"/>
                <a:gd name="T104" fmla="*/ 83826 w 835"/>
                <a:gd name="T105" fmla="*/ 780100 h 804"/>
                <a:gd name="T106" fmla="*/ 31877 w 835"/>
                <a:gd name="T107" fmla="*/ 793935 h 804"/>
                <a:gd name="T108" fmla="*/ 31877 w 835"/>
                <a:gd name="T109" fmla="*/ 763072 h 8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5" h="804">
                  <a:moveTo>
                    <a:pt x="27" y="717"/>
                  </a:moveTo>
                  <a:lnTo>
                    <a:pt x="56" y="704"/>
                  </a:lnTo>
                  <a:lnTo>
                    <a:pt x="71" y="704"/>
                  </a:lnTo>
                  <a:lnTo>
                    <a:pt x="71" y="690"/>
                  </a:lnTo>
                  <a:lnTo>
                    <a:pt x="114" y="674"/>
                  </a:lnTo>
                  <a:lnTo>
                    <a:pt x="143" y="674"/>
                  </a:lnTo>
                  <a:lnTo>
                    <a:pt x="157" y="645"/>
                  </a:lnTo>
                  <a:lnTo>
                    <a:pt x="157" y="632"/>
                  </a:lnTo>
                  <a:lnTo>
                    <a:pt x="172" y="632"/>
                  </a:lnTo>
                  <a:lnTo>
                    <a:pt x="186" y="645"/>
                  </a:lnTo>
                  <a:lnTo>
                    <a:pt x="201" y="632"/>
                  </a:lnTo>
                  <a:lnTo>
                    <a:pt x="186" y="618"/>
                  </a:lnTo>
                  <a:lnTo>
                    <a:pt x="201" y="618"/>
                  </a:lnTo>
                  <a:lnTo>
                    <a:pt x="213" y="618"/>
                  </a:lnTo>
                  <a:lnTo>
                    <a:pt x="228" y="618"/>
                  </a:lnTo>
                  <a:lnTo>
                    <a:pt x="228" y="632"/>
                  </a:lnTo>
                  <a:lnTo>
                    <a:pt x="242" y="632"/>
                  </a:lnTo>
                  <a:lnTo>
                    <a:pt x="257" y="645"/>
                  </a:lnTo>
                  <a:lnTo>
                    <a:pt x="271" y="645"/>
                  </a:lnTo>
                  <a:lnTo>
                    <a:pt x="287" y="645"/>
                  </a:lnTo>
                  <a:lnTo>
                    <a:pt x="316" y="645"/>
                  </a:lnTo>
                  <a:lnTo>
                    <a:pt x="329" y="645"/>
                  </a:lnTo>
                  <a:lnTo>
                    <a:pt x="329" y="632"/>
                  </a:lnTo>
                  <a:lnTo>
                    <a:pt x="343" y="618"/>
                  </a:lnTo>
                  <a:lnTo>
                    <a:pt x="358" y="618"/>
                  </a:lnTo>
                  <a:lnTo>
                    <a:pt x="372" y="618"/>
                  </a:lnTo>
                  <a:lnTo>
                    <a:pt x="389" y="603"/>
                  </a:lnTo>
                  <a:lnTo>
                    <a:pt x="401" y="587"/>
                  </a:lnTo>
                  <a:lnTo>
                    <a:pt x="389" y="587"/>
                  </a:lnTo>
                  <a:lnTo>
                    <a:pt x="358" y="587"/>
                  </a:lnTo>
                  <a:lnTo>
                    <a:pt x="358" y="576"/>
                  </a:lnTo>
                  <a:lnTo>
                    <a:pt x="372" y="576"/>
                  </a:lnTo>
                  <a:lnTo>
                    <a:pt x="372" y="546"/>
                  </a:lnTo>
                  <a:lnTo>
                    <a:pt x="358" y="546"/>
                  </a:lnTo>
                  <a:lnTo>
                    <a:pt x="358" y="531"/>
                  </a:lnTo>
                  <a:lnTo>
                    <a:pt x="358" y="517"/>
                  </a:lnTo>
                  <a:lnTo>
                    <a:pt x="372" y="502"/>
                  </a:lnTo>
                  <a:lnTo>
                    <a:pt x="389" y="475"/>
                  </a:lnTo>
                  <a:lnTo>
                    <a:pt x="372" y="475"/>
                  </a:lnTo>
                  <a:lnTo>
                    <a:pt x="389" y="475"/>
                  </a:lnTo>
                  <a:lnTo>
                    <a:pt x="401" y="459"/>
                  </a:lnTo>
                  <a:lnTo>
                    <a:pt x="401" y="446"/>
                  </a:lnTo>
                  <a:lnTo>
                    <a:pt x="401" y="430"/>
                  </a:lnTo>
                  <a:lnTo>
                    <a:pt x="416" y="417"/>
                  </a:lnTo>
                  <a:lnTo>
                    <a:pt x="430" y="401"/>
                  </a:lnTo>
                  <a:lnTo>
                    <a:pt x="430" y="387"/>
                  </a:lnTo>
                  <a:lnTo>
                    <a:pt x="416" y="374"/>
                  </a:lnTo>
                  <a:lnTo>
                    <a:pt x="416" y="360"/>
                  </a:lnTo>
                  <a:lnTo>
                    <a:pt x="430" y="345"/>
                  </a:lnTo>
                  <a:lnTo>
                    <a:pt x="430" y="360"/>
                  </a:lnTo>
                  <a:lnTo>
                    <a:pt x="446" y="360"/>
                  </a:lnTo>
                  <a:lnTo>
                    <a:pt x="459" y="345"/>
                  </a:lnTo>
                  <a:lnTo>
                    <a:pt x="446" y="345"/>
                  </a:lnTo>
                  <a:lnTo>
                    <a:pt x="446" y="331"/>
                  </a:lnTo>
                  <a:lnTo>
                    <a:pt x="446" y="316"/>
                  </a:lnTo>
                  <a:lnTo>
                    <a:pt x="430" y="316"/>
                  </a:lnTo>
                  <a:lnTo>
                    <a:pt x="430" y="302"/>
                  </a:lnTo>
                  <a:lnTo>
                    <a:pt x="446" y="287"/>
                  </a:lnTo>
                  <a:lnTo>
                    <a:pt x="459" y="287"/>
                  </a:lnTo>
                  <a:lnTo>
                    <a:pt x="459" y="273"/>
                  </a:lnTo>
                  <a:lnTo>
                    <a:pt x="459" y="258"/>
                  </a:lnTo>
                  <a:lnTo>
                    <a:pt x="475" y="258"/>
                  </a:lnTo>
                  <a:lnTo>
                    <a:pt x="475" y="244"/>
                  </a:lnTo>
                  <a:lnTo>
                    <a:pt x="502" y="244"/>
                  </a:lnTo>
                  <a:lnTo>
                    <a:pt x="502" y="228"/>
                  </a:lnTo>
                  <a:lnTo>
                    <a:pt x="475" y="215"/>
                  </a:lnTo>
                  <a:lnTo>
                    <a:pt x="459" y="215"/>
                  </a:lnTo>
                  <a:lnTo>
                    <a:pt x="446" y="228"/>
                  </a:lnTo>
                  <a:lnTo>
                    <a:pt x="475" y="201"/>
                  </a:lnTo>
                  <a:lnTo>
                    <a:pt x="459" y="201"/>
                  </a:lnTo>
                  <a:lnTo>
                    <a:pt x="446" y="186"/>
                  </a:lnTo>
                  <a:lnTo>
                    <a:pt x="446" y="172"/>
                  </a:lnTo>
                  <a:lnTo>
                    <a:pt x="446" y="143"/>
                  </a:lnTo>
                  <a:lnTo>
                    <a:pt x="446" y="130"/>
                  </a:lnTo>
                  <a:lnTo>
                    <a:pt x="459" y="116"/>
                  </a:lnTo>
                  <a:lnTo>
                    <a:pt x="475" y="102"/>
                  </a:lnTo>
                  <a:lnTo>
                    <a:pt x="488" y="116"/>
                  </a:lnTo>
                  <a:lnTo>
                    <a:pt x="488" y="102"/>
                  </a:lnTo>
                  <a:lnTo>
                    <a:pt x="502" y="102"/>
                  </a:lnTo>
                  <a:lnTo>
                    <a:pt x="517" y="87"/>
                  </a:lnTo>
                  <a:lnTo>
                    <a:pt x="517" y="102"/>
                  </a:lnTo>
                  <a:lnTo>
                    <a:pt x="531" y="102"/>
                  </a:lnTo>
                  <a:lnTo>
                    <a:pt x="546" y="87"/>
                  </a:lnTo>
                  <a:lnTo>
                    <a:pt x="560" y="71"/>
                  </a:lnTo>
                  <a:lnTo>
                    <a:pt x="575" y="71"/>
                  </a:lnTo>
                  <a:lnTo>
                    <a:pt x="575" y="58"/>
                  </a:lnTo>
                  <a:lnTo>
                    <a:pt x="589" y="58"/>
                  </a:lnTo>
                  <a:lnTo>
                    <a:pt x="589" y="42"/>
                  </a:lnTo>
                  <a:lnTo>
                    <a:pt x="603" y="42"/>
                  </a:lnTo>
                  <a:lnTo>
                    <a:pt x="618" y="58"/>
                  </a:lnTo>
                  <a:lnTo>
                    <a:pt x="632" y="42"/>
                  </a:lnTo>
                  <a:lnTo>
                    <a:pt x="618" y="29"/>
                  </a:lnTo>
                  <a:lnTo>
                    <a:pt x="632" y="29"/>
                  </a:lnTo>
                  <a:lnTo>
                    <a:pt x="647" y="0"/>
                  </a:lnTo>
                  <a:lnTo>
                    <a:pt x="661" y="29"/>
                  </a:lnTo>
                  <a:lnTo>
                    <a:pt x="674" y="42"/>
                  </a:lnTo>
                  <a:lnTo>
                    <a:pt x="661" y="71"/>
                  </a:lnTo>
                  <a:lnTo>
                    <a:pt x="661" y="87"/>
                  </a:lnTo>
                  <a:lnTo>
                    <a:pt x="661" y="102"/>
                  </a:lnTo>
                  <a:lnTo>
                    <a:pt x="674" y="116"/>
                  </a:lnTo>
                  <a:lnTo>
                    <a:pt x="674" y="130"/>
                  </a:lnTo>
                  <a:lnTo>
                    <a:pt x="661" y="143"/>
                  </a:lnTo>
                  <a:lnTo>
                    <a:pt x="661" y="157"/>
                  </a:lnTo>
                  <a:lnTo>
                    <a:pt x="661" y="186"/>
                  </a:lnTo>
                  <a:lnTo>
                    <a:pt x="661" y="201"/>
                  </a:lnTo>
                  <a:lnTo>
                    <a:pt x="674" y="201"/>
                  </a:lnTo>
                  <a:lnTo>
                    <a:pt x="690" y="215"/>
                  </a:lnTo>
                  <a:lnTo>
                    <a:pt x="705" y="215"/>
                  </a:lnTo>
                  <a:lnTo>
                    <a:pt x="705" y="228"/>
                  </a:lnTo>
                  <a:lnTo>
                    <a:pt x="719" y="244"/>
                  </a:lnTo>
                  <a:lnTo>
                    <a:pt x="719" y="258"/>
                  </a:lnTo>
                  <a:lnTo>
                    <a:pt x="719" y="273"/>
                  </a:lnTo>
                  <a:lnTo>
                    <a:pt x="719" y="287"/>
                  </a:lnTo>
                  <a:lnTo>
                    <a:pt x="719" y="360"/>
                  </a:lnTo>
                  <a:lnTo>
                    <a:pt x="705" y="345"/>
                  </a:lnTo>
                  <a:lnTo>
                    <a:pt x="690" y="345"/>
                  </a:lnTo>
                  <a:lnTo>
                    <a:pt x="674" y="345"/>
                  </a:lnTo>
                  <a:lnTo>
                    <a:pt x="674" y="360"/>
                  </a:lnTo>
                  <a:lnTo>
                    <a:pt x="690" y="360"/>
                  </a:lnTo>
                  <a:lnTo>
                    <a:pt x="719" y="374"/>
                  </a:lnTo>
                  <a:lnTo>
                    <a:pt x="719" y="387"/>
                  </a:lnTo>
                  <a:lnTo>
                    <a:pt x="735" y="401"/>
                  </a:lnTo>
                  <a:lnTo>
                    <a:pt x="735" y="417"/>
                  </a:lnTo>
                  <a:lnTo>
                    <a:pt x="735" y="430"/>
                  </a:lnTo>
                  <a:lnTo>
                    <a:pt x="735" y="446"/>
                  </a:lnTo>
                  <a:lnTo>
                    <a:pt x="719" y="459"/>
                  </a:lnTo>
                  <a:lnTo>
                    <a:pt x="705" y="475"/>
                  </a:lnTo>
                  <a:lnTo>
                    <a:pt x="690" y="475"/>
                  </a:lnTo>
                  <a:lnTo>
                    <a:pt x="690" y="488"/>
                  </a:lnTo>
                  <a:lnTo>
                    <a:pt x="690" y="502"/>
                  </a:lnTo>
                  <a:lnTo>
                    <a:pt x="705" y="517"/>
                  </a:lnTo>
                  <a:lnTo>
                    <a:pt x="719" y="502"/>
                  </a:lnTo>
                  <a:lnTo>
                    <a:pt x="735" y="502"/>
                  </a:lnTo>
                  <a:lnTo>
                    <a:pt x="748" y="488"/>
                  </a:lnTo>
                  <a:lnTo>
                    <a:pt x="764" y="502"/>
                  </a:lnTo>
                  <a:lnTo>
                    <a:pt x="791" y="502"/>
                  </a:lnTo>
                  <a:lnTo>
                    <a:pt x="820" y="517"/>
                  </a:lnTo>
                  <a:lnTo>
                    <a:pt x="835" y="531"/>
                  </a:lnTo>
                  <a:lnTo>
                    <a:pt x="835" y="560"/>
                  </a:lnTo>
                  <a:lnTo>
                    <a:pt x="835" y="576"/>
                  </a:lnTo>
                  <a:lnTo>
                    <a:pt x="820" y="603"/>
                  </a:lnTo>
                  <a:lnTo>
                    <a:pt x="820" y="618"/>
                  </a:lnTo>
                  <a:lnTo>
                    <a:pt x="806" y="632"/>
                  </a:lnTo>
                  <a:lnTo>
                    <a:pt x="791" y="645"/>
                  </a:lnTo>
                  <a:lnTo>
                    <a:pt x="777" y="645"/>
                  </a:lnTo>
                  <a:lnTo>
                    <a:pt x="764" y="645"/>
                  </a:lnTo>
                  <a:lnTo>
                    <a:pt x="764" y="661"/>
                  </a:lnTo>
                  <a:lnTo>
                    <a:pt x="748" y="661"/>
                  </a:lnTo>
                  <a:lnTo>
                    <a:pt x="735" y="661"/>
                  </a:lnTo>
                  <a:lnTo>
                    <a:pt x="719" y="661"/>
                  </a:lnTo>
                  <a:lnTo>
                    <a:pt x="705" y="674"/>
                  </a:lnTo>
                  <a:lnTo>
                    <a:pt x="719" y="674"/>
                  </a:lnTo>
                  <a:lnTo>
                    <a:pt x="719" y="690"/>
                  </a:lnTo>
                  <a:lnTo>
                    <a:pt x="705" y="704"/>
                  </a:lnTo>
                  <a:lnTo>
                    <a:pt x="690" y="690"/>
                  </a:lnTo>
                  <a:lnTo>
                    <a:pt x="674" y="690"/>
                  </a:lnTo>
                  <a:lnTo>
                    <a:pt x="661" y="690"/>
                  </a:lnTo>
                  <a:lnTo>
                    <a:pt x="661" y="704"/>
                  </a:lnTo>
                  <a:lnTo>
                    <a:pt x="674" y="717"/>
                  </a:lnTo>
                  <a:lnTo>
                    <a:pt x="690" y="733"/>
                  </a:lnTo>
                  <a:lnTo>
                    <a:pt x="705" y="733"/>
                  </a:lnTo>
                  <a:lnTo>
                    <a:pt x="719" y="746"/>
                  </a:lnTo>
                  <a:lnTo>
                    <a:pt x="735" y="733"/>
                  </a:lnTo>
                  <a:lnTo>
                    <a:pt x="748" y="733"/>
                  </a:lnTo>
                  <a:lnTo>
                    <a:pt x="764" y="746"/>
                  </a:lnTo>
                  <a:lnTo>
                    <a:pt x="748" y="760"/>
                  </a:lnTo>
                  <a:lnTo>
                    <a:pt x="735" y="775"/>
                  </a:lnTo>
                  <a:lnTo>
                    <a:pt x="719" y="775"/>
                  </a:lnTo>
                  <a:lnTo>
                    <a:pt x="705" y="789"/>
                  </a:lnTo>
                  <a:lnTo>
                    <a:pt x="690" y="804"/>
                  </a:lnTo>
                  <a:lnTo>
                    <a:pt x="674" y="789"/>
                  </a:lnTo>
                  <a:lnTo>
                    <a:pt x="661" y="789"/>
                  </a:lnTo>
                  <a:lnTo>
                    <a:pt x="632" y="804"/>
                  </a:lnTo>
                  <a:lnTo>
                    <a:pt x="618" y="789"/>
                  </a:lnTo>
                  <a:lnTo>
                    <a:pt x="603" y="789"/>
                  </a:lnTo>
                  <a:lnTo>
                    <a:pt x="589" y="775"/>
                  </a:lnTo>
                  <a:lnTo>
                    <a:pt x="575" y="775"/>
                  </a:lnTo>
                  <a:lnTo>
                    <a:pt x="560" y="775"/>
                  </a:lnTo>
                  <a:lnTo>
                    <a:pt x="546" y="775"/>
                  </a:lnTo>
                  <a:lnTo>
                    <a:pt x="517" y="775"/>
                  </a:lnTo>
                  <a:lnTo>
                    <a:pt x="517" y="760"/>
                  </a:lnTo>
                  <a:lnTo>
                    <a:pt x="502" y="760"/>
                  </a:lnTo>
                  <a:lnTo>
                    <a:pt x="488" y="760"/>
                  </a:lnTo>
                  <a:lnTo>
                    <a:pt x="475" y="746"/>
                  </a:lnTo>
                  <a:lnTo>
                    <a:pt x="459" y="733"/>
                  </a:lnTo>
                  <a:lnTo>
                    <a:pt x="446" y="746"/>
                  </a:lnTo>
                  <a:lnTo>
                    <a:pt x="446" y="760"/>
                  </a:lnTo>
                  <a:lnTo>
                    <a:pt x="416" y="760"/>
                  </a:lnTo>
                  <a:lnTo>
                    <a:pt x="401" y="746"/>
                  </a:lnTo>
                  <a:lnTo>
                    <a:pt x="372" y="746"/>
                  </a:lnTo>
                  <a:lnTo>
                    <a:pt x="358" y="760"/>
                  </a:lnTo>
                  <a:lnTo>
                    <a:pt x="343" y="760"/>
                  </a:lnTo>
                  <a:lnTo>
                    <a:pt x="343" y="746"/>
                  </a:lnTo>
                  <a:lnTo>
                    <a:pt x="329" y="733"/>
                  </a:lnTo>
                  <a:lnTo>
                    <a:pt x="316" y="717"/>
                  </a:lnTo>
                  <a:lnTo>
                    <a:pt x="300" y="717"/>
                  </a:lnTo>
                  <a:lnTo>
                    <a:pt x="287" y="717"/>
                  </a:lnTo>
                  <a:lnTo>
                    <a:pt x="271" y="717"/>
                  </a:lnTo>
                  <a:lnTo>
                    <a:pt x="257" y="717"/>
                  </a:lnTo>
                  <a:lnTo>
                    <a:pt x="242" y="704"/>
                  </a:lnTo>
                  <a:lnTo>
                    <a:pt x="228" y="717"/>
                  </a:lnTo>
                  <a:lnTo>
                    <a:pt x="228" y="733"/>
                  </a:lnTo>
                  <a:lnTo>
                    <a:pt x="228" y="746"/>
                  </a:lnTo>
                  <a:lnTo>
                    <a:pt x="213" y="760"/>
                  </a:lnTo>
                  <a:lnTo>
                    <a:pt x="186" y="760"/>
                  </a:lnTo>
                  <a:lnTo>
                    <a:pt x="172" y="746"/>
                  </a:lnTo>
                  <a:lnTo>
                    <a:pt x="172" y="733"/>
                  </a:lnTo>
                  <a:lnTo>
                    <a:pt x="143" y="733"/>
                  </a:lnTo>
                  <a:lnTo>
                    <a:pt x="114" y="717"/>
                  </a:lnTo>
                  <a:lnTo>
                    <a:pt x="85" y="733"/>
                  </a:lnTo>
                  <a:lnTo>
                    <a:pt x="71" y="746"/>
                  </a:lnTo>
                  <a:lnTo>
                    <a:pt x="71" y="733"/>
                  </a:lnTo>
                  <a:lnTo>
                    <a:pt x="56" y="733"/>
                  </a:lnTo>
                  <a:lnTo>
                    <a:pt x="56" y="746"/>
                  </a:lnTo>
                  <a:lnTo>
                    <a:pt x="40" y="746"/>
                  </a:lnTo>
                  <a:lnTo>
                    <a:pt x="27" y="746"/>
                  </a:lnTo>
                  <a:lnTo>
                    <a:pt x="27" y="717"/>
                  </a:lnTo>
                  <a:lnTo>
                    <a:pt x="13" y="717"/>
                  </a:lnTo>
                  <a:lnTo>
                    <a:pt x="0" y="717"/>
                  </a:lnTo>
                  <a:lnTo>
                    <a:pt x="27" y="71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6" name="Freeform 1069">
              <a:extLst>
                <a:ext uri="{FF2B5EF4-FFF2-40B4-BE49-F238E27FC236}">
                  <a16:creationId xmlns:a16="http://schemas.microsoft.com/office/drawing/2014/main" id="{6569DECA-7FE3-892D-E764-47915D350A95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7" name="Freeform 1070">
              <a:extLst>
                <a:ext uri="{FF2B5EF4-FFF2-40B4-BE49-F238E27FC236}">
                  <a16:creationId xmlns:a16="http://schemas.microsoft.com/office/drawing/2014/main" id="{A98EE454-E625-6FD9-DC9E-81BC4D4E496A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296602" y="3187441"/>
              <a:ext cx="328930" cy="280471"/>
            </a:xfrm>
            <a:custGeom>
              <a:avLst/>
              <a:gdLst>
                <a:gd name="T0" fmla="*/ 321566 w 303"/>
                <a:gd name="T1" fmla="*/ 30638 h 287"/>
                <a:gd name="T2" fmla="*/ 305135 w 303"/>
                <a:gd name="T3" fmla="*/ 15847 h 287"/>
                <a:gd name="T4" fmla="*/ 287531 w 303"/>
                <a:gd name="T5" fmla="*/ 0 h 287"/>
                <a:gd name="T6" fmla="*/ 219463 w 303"/>
                <a:gd name="T7" fmla="*/ 15847 h 287"/>
                <a:gd name="T8" fmla="*/ 168998 w 303"/>
                <a:gd name="T9" fmla="*/ 30638 h 287"/>
                <a:gd name="T10" fmla="*/ 134964 w 303"/>
                <a:gd name="T11" fmla="*/ 46485 h 287"/>
                <a:gd name="T12" fmla="*/ 152568 w 303"/>
                <a:gd name="T13" fmla="*/ 61276 h 287"/>
                <a:gd name="T14" fmla="*/ 186602 w 303"/>
                <a:gd name="T15" fmla="*/ 61276 h 287"/>
                <a:gd name="T16" fmla="*/ 219463 w 303"/>
                <a:gd name="T17" fmla="*/ 46485 h 287"/>
                <a:gd name="T18" fmla="*/ 200685 w 303"/>
                <a:gd name="T19" fmla="*/ 75011 h 287"/>
                <a:gd name="T20" fmla="*/ 200685 w 303"/>
                <a:gd name="T21" fmla="*/ 105649 h 287"/>
                <a:gd name="T22" fmla="*/ 200685 w 303"/>
                <a:gd name="T23" fmla="*/ 122553 h 287"/>
                <a:gd name="T24" fmla="*/ 168998 w 303"/>
                <a:gd name="T25" fmla="*/ 137343 h 287"/>
                <a:gd name="T26" fmla="*/ 134964 w 303"/>
                <a:gd name="T27" fmla="*/ 167982 h 287"/>
                <a:gd name="T28" fmla="*/ 100929 w 303"/>
                <a:gd name="T29" fmla="*/ 167982 h 287"/>
                <a:gd name="T30" fmla="*/ 69242 w 303"/>
                <a:gd name="T31" fmla="*/ 167982 h 287"/>
                <a:gd name="T32" fmla="*/ 31687 w 303"/>
                <a:gd name="T33" fmla="*/ 151078 h 287"/>
                <a:gd name="T34" fmla="*/ 16430 w 303"/>
                <a:gd name="T35" fmla="*/ 183829 h 287"/>
                <a:gd name="T36" fmla="*/ 31687 w 303"/>
                <a:gd name="T37" fmla="*/ 198620 h 287"/>
                <a:gd name="T38" fmla="*/ 50465 w 303"/>
                <a:gd name="T39" fmla="*/ 212354 h 287"/>
                <a:gd name="T40" fmla="*/ 31687 w 303"/>
                <a:gd name="T41" fmla="*/ 227145 h 287"/>
                <a:gd name="T42" fmla="*/ 84499 w 303"/>
                <a:gd name="T43" fmla="*/ 212354 h 287"/>
                <a:gd name="T44" fmla="*/ 118533 w 303"/>
                <a:gd name="T45" fmla="*/ 212354 h 287"/>
                <a:gd name="T46" fmla="*/ 118533 w 303"/>
                <a:gd name="T47" fmla="*/ 242992 h 287"/>
                <a:gd name="T48" fmla="*/ 118533 w 303"/>
                <a:gd name="T49" fmla="*/ 242992 h 287"/>
                <a:gd name="T50" fmla="*/ 152568 w 303"/>
                <a:gd name="T51" fmla="*/ 257783 h 287"/>
                <a:gd name="T52" fmla="*/ 152568 w 303"/>
                <a:gd name="T53" fmla="*/ 273630 h 287"/>
                <a:gd name="T54" fmla="*/ 186602 w 303"/>
                <a:gd name="T55" fmla="*/ 303212 h 287"/>
                <a:gd name="T56" fmla="*/ 237067 w 303"/>
                <a:gd name="T57" fmla="*/ 303212 h 287"/>
                <a:gd name="T58" fmla="*/ 271101 w 303"/>
                <a:gd name="T59" fmla="*/ 288421 h 287"/>
                <a:gd name="T60" fmla="*/ 287531 w 303"/>
                <a:gd name="T61" fmla="*/ 273630 h 287"/>
                <a:gd name="T62" fmla="*/ 271101 w 303"/>
                <a:gd name="T63" fmla="*/ 242992 h 287"/>
                <a:gd name="T64" fmla="*/ 271101 w 303"/>
                <a:gd name="T65" fmla="*/ 212354 h 287"/>
                <a:gd name="T66" fmla="*/ 305135 w 303"/>
                <a:gd name="T67" fmla="*/ 167982 h 287"/>
                <a:gd name="T68" fmla="*/ 305135 w 303"/>
                <a:gd name="T69" fmla="*/ 167982 h 287"/>
                <a:gd name="T70" fmla="*/ 321566 w 303"/>
                <a:gd name="T71" fmla="*/ 137343 h 287"/>
                <a:gd name="T72" fmla="*/ 339170 w 303"/>
                <a:gd name="T73" fmla="*/ 105649 h 287"/>
                <a:gd name="T74" fmla="*/ 355600 w 303"/>
                <a:gd name="T75" fmla="*/ 75011 h 287"/>
                <a:gd name="T76" fmla="*/ 339170 w 303"/>
                <a:gd name="T77" fmla="*/ 46485 h 2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87">
                  <a:moveTo>
                    <a:pt x="289" y="44"/>
                  </a:moveTo>
                  <a:lnTo>
                    <a:pt x="274" y="29"/>
                  </a:lnTo>
                  <a:lnTo>
                    <a:pt x="274" y="15"/>
                  </a:lnTo>
                  <a:lnTo>
                    <a:pt x="260" y="15"/>
                  </a:lnTo>
                  <a:lnTo>
                    <a:pt x="245" y="15"/>
                  </a:lnTo>
                  <a:lnTo>
                    <a:pt x="245" y="0"/>
                  </a:lnTo>
                  <a:lnTo>
                    <a:pt x="202" y="15"/>
                  </a:lnTo>
                  <a:lnTo>
                    <a:pt x="187" y="15"/>
                  </a:lnTo>
                  <a:lnTo>
                    <a:pt x="171" y="29"/>
                  </a:lnTo>
                  <a:lnTo>
                    <a:pt x="144" y="29"/>
                  </a:lnTo>
                  <a:lnTo>
                    <a:pt x="130" y="44"/>
                  </a:lnTo>
                  <a:lnTo>
                    <a:pt x="115" y="44"/>
                  </a:lnTo>
                  <a:lnTo>
                    <a:pt x="115" y="58"/>
                  </a:lnTo>
                  <a:lnTo>
                    <a:pt x="130" y="58"/>
                  </a:lnTo>
                  <a:lnTo>
                    <a:pt x="144" y="44"/>
                  </a:lnTo>
                  <a:lnTo>
                    <a:pt x="159" y="58"/>
                  </a:lnTo>
                  <a:lnTo>
                    <a:pt x="171" y="44"/>
                  </a:lnTo>
                  <a:lnTo>
                    <a:pt x="187" y="44"/>
                  </a:lnTo>
                  <a:lnTo>
                    <a:pt x="187" y="58"/>
                  </a:lnTo>
                  <a:lnTo>
                    <a:pt x="171" y="71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59" y="100"/>
                  </a:lnTo>
                  <a:lnTo>
                    <a:pt x="171" y="116"/>
                  </a:lnTo>
                  <a:lnTo>
                    <a:pt x="159" y="130"/>
                  </a:lnTo>
                  <a:lnTo>
                    <a:pt x="144" y="130"/>
                  </a:lnTo>
                  <a:lnTo>
                    <a:pt x="130" y="143"/>
                  </a:lnTo>
                  <a:lnTo>
                    <a:pt x="115" y="159"/>
                  </a:lnTo>
                  <a:lnTo>
                    <a:pt x="101" y="143"/>
                  </a:lnTo>
                  <a:lnTo>
                    <a:pt x="86" y="159"/>
                  </a:lnTo>
                  <a:lnTo>
                    <a:pt x="72" y="159"/>
                  </a:lnTo>
                  <a:lnTo>
                    <a:pt x="59" y="159"/>
                  </a:lnTo>
                  <a:lnTo>
                    <a:pt x="43" y="159"/>
                  </a:lnTo>
                  <a:lnTo>
                    <a:pt x="27" y="143"/>
                  </a:lnTo>
                  <a:lnTo>
                    <a:pt x="14" y="159"/>
                  </a:lnTo>
                  <a:lnTo>
                    <a:pt x="14" y="174"/>
                  </a:lnTo>
                  <a:lnTo>
                    <a:pt x="0" y="188"/>
                  </a:lnTo>
                  <a:lnTo>
                    <a:pt x="27" y="188"/>
                  </a:lnTo>
                  <a:lnTo>
                    <a:pt x="43" y="188"/>
                  </a:lnTo>
                  <a:lnTo>
                    <a:pt x="43" y="201"/>
                  </a:lnTo>
                  <a:lnTo>
                    <a:pt x="27" y="201"/>
                  </a:lnTo>
                  <a:lnTo>
                    <a:pt x="27" y="215"/>
                  </a:lnTo>
                  <a:lnTo>
                    <a:pt x="59" y="215"/>
                  </a:lnTo>
                  <a:lnTo>
                    <a:pt x="72" y="201"/>
                  </a:lnTo>
                  <a:lnTo>
                    <a:pt x="86" y="201"/>
                  </a:lnTo>
                  <a:lnTo>
                    <a:pt x="101" y="201"/>
                  </a:lnTo>
                  <a:lnTo>
                    <a:pt x="101" y="215"/>
                  </a:lnTo>
                  <a:lnTo>
                    <a:pt x="101" y="230"/>
                  </a:lnTo>
                  <a:lnTo>
                    <a:pt x="115" y="230"/>
                  </a:lnTo>
                  <a:lnTo>
                    <a:pt x="101" y="230"/>
                  </a:lnTo>
                  <a:lnTo>
                    <a:pt x="101" y="244"/>
                  </a:lnTo>
                  <a:lnTo>
                    <a:pt x="130" y="244"/>
                  </a:lnTo>
                  <a:lnTo>
                    <a:pt x="144" y="244"/>
                  </a:lnTo>
                  <a:lnTo>
                    <a:pt x="130" y="259"/>
                  </a:lnTo>
                  <a:lnTo>
                    <a:pt x="144" y="273"/>
                  </a:lnTo>
                  <a:lnTo>
                    <a:pt x="159" y="287"/>
                  </a:lnTo>
                  <a:lnTo>
                    <a:pt x="171" y="287"/>
                  </a:lnTo>
                  <a:lnTo>
                    <a:pt x="202" y="287"/>
                  </a:lnTo>
                  <a:lnTo>
                    <a:pt x="216" y="287"/>
                  </a:lnTo>
                  <a:lnTo>
                    <a:pt x="231" y="273"/>
                  </a:lnTo>
                  <a:lnTo>
                    <a:pt x="231" y="259"/>
                  </a:lnTo>
                  <a:lnTo>
                    <a:pt x="245" y="259"/>
                  </a:lnTo>
                  <a:lnTo>
                    <a:pt x="245" y="230"/>
                  </a:lnTo>
                  <a:lnTo>
                    <a:pt x="231" y="230"/>
                  </a:lnTo>
                  <a:lnTo>
                    <a:pt x="231" y="215"/>
                  </a:lnTo>
                  <a:lnTo>
                    <a:pt x="231" y="201"/>
                  </a:lnTo>
                  <a:lnTo>
                    <a:pt x="245" y="188"/>
                  </a:lnTo>
                  <a:lnTo>
                    <a:pt x="260" y="159"/>
                  </a:lnTo>
                  <a:lnTo>
                    <a:pt x="245" y="159"/>
                  </a:lnTo>
                  <a:lnTo>
                    <a:pt x="260" y="159"/>
                  </a:lnTo>
                  <a:lnTo>
                    <a:pt x="274" y="143"/>
                  </a:lnTo>
                  <a:lnTo>
                    <a:pt x="274" y="130"/>
                  </a:lnTo>
                  <a:lnTo>
                    <a:pt x="274" y="116"/>
                  </a:lnTo>
                  <a:lnTo>
                    <a:pt x="289" y="100"/>
                  </a:lnTo>
                  <a:lnTo>
                    <a:pt x="303" y="85"/>
                  </a:lnTo>
                  <a:lnTo>
                    <a:pt x="303" y="71"/>
                  </a:lnTo>
                  <a:lnTo>
                    <a:pt x="289" y="58"/>
                  </a:lnTo>
                  <a:lnTo>
                    <a:pt x="289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8" name="Freeform 1071">
              <a:extLst>
                <a:ext uri="{FF2B5EF4-FFF2-40B4-BE49-F238E27FC236}">
                  <a16:creationId xmlns:a16="http://schemas.microsoft.com/office/drawing/2014/main" id="{58D1B462-598D-8438-0CBD-BA1326D2BC6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509527" y="2397422"/>
              <a:ext cx="455216" cy="580032"/>
            </a:xfrm>
            <a:custGeom>
              <a:avLst/>
              <a:gdLst>
                <a:gd name="T0" fmla="*/ 203192 w 419"/>
                <a:gd name="T1" fmla="*/ 611093 h 589"/>
                <a:gd name="T2" fmla="*/ 152688 w 419"/>
                <a:gd name="T3" fmla="*/ 596188 h 589"/>
                <a:gd name="T4" fmla="*/ 135070 w 419"/>
                <a:gd name="T5" fmla="*/ 596188 h 589"/>
                <a:gd name="T6" fmla="*/ 84566 w 419"/>
                <a:gd name="T7" fmla="*/ 580219 h 589"/>
                <a:gd name="T8" fmla="*/ 68122 w 419"/>
                <a:gd name="T9" fmla="*/ 627062 h 589"/>
                <a:gd name="T10" fmla="*/ 34061 w 419"/>
                <a:gd name="T11" fmla="*/ 580219 h 589"/>
                <a:gd name="T12" fmla="*/ 16443 w 419"/>
                <a:gd name="T13" fmla="*/ 611093 h 589"/>
                <a:gd name="T14" fmla="*/ 0 w 419"/>
                <a:gd name="T15" fmla="*/ 565314 h 589"/>
                <a:gd name="T16" fmla="*/ 16443 w 419"/>
                <a:gd name="T17" fmla="*/ 534440 h 589"/>
                <a:gd name="T18" fmla="*/ 50504 w 419"/>
                <a:gd name="T19" fmla="*/ 503566 h 589"/>
                <a:gd name="T20" fmla="*/ 102183 w 419"/>
                <a:gd name="T21" fmla="*/ 472692 h 589"/>
                <a:gd name="T22" fmla="*/ 135070 w 419"/>
                <a:gd name="T23" fmla="*/ 443947 h 589"/>
                <a:gd name="T24" fmla="*/ 102183 w 419"/>
                <a:gd name="T25" fmla="*/ 413073 h 589"/>
                <a:gd name="T26" fmla="*/ 68122 w 419"/>
                <a:gd name="T27" fmla="*/ 398168 h 589"/>
                <a:gd name="T28" fmla="*/ 102183 w 419"/>
                <a:gd name="T29" fmla="*/ 365165 h 589"/>
                <a:gd name="T30" fmla="*/ 50504 w 419"/>
                <a:gd name="T31" fmla="*/ 381134 h 589"/>
                <a:gd name="T32" fmla="*/ 34061 w 419"/>
                <a:gd name="T33" fmla="*/ 365165 h 589"/>
                <a:gd name="T34" fmla="*/ 84566 w 419"/>
                <a:gd name="T35" fmla="*/ 321516 h 589"/>
                <a:gd name="T36" fmla="*/ 84566 w 419"/>
                <a:gd name="T37" fmla="*/ 305546 h 589"/>
                <a:gd name="T38" fmla="*/ 135070 w 419"/>
                <a:gd name="T39" fmla="*/ 259768 h 589"/>
                <a:gd name="T40" fmla="*/ 84566 w 419"/>
                <a:gd name="T41" fmla="*/ 274672 h 589"/>
                <a:gd name="T42" fmla="*/ 34061 w 419"/>
                <a:gd name="T43" fmla="*/ 274672 h 589"/>
                <a:gd name="T44" fmla="*/ 68122 w 419"/>
                <a:gd name="T45" fmla="*/ 228894 h 589"/>
                <a:gd name="T46" fmla="*/ 102183 w 419"/>
                <a:gd name="T47" fmla="*/ 198020 h 589"/>
                <a:gd name="T48" fmla="*/ 135070 w 419"/>
                <a:gd name="T49" fmla="*/ 167146 h 589"/>
                <a:gd name="T50" fmla="*/ 118627 w 419"/>
                <a:gd name="T51" fmla="*/ 152241 h 589"/>
                <a:gd name="T52" fmla="*/ 118627 w 419"/>
                <a:gd name="T53" fmla="*/ 107527 h 589"/>
                <a:gd name="T54" fmla="*/ 169131 w 419"/>
                <a:gd name="T55" fmla="*/ 90493 h 589"/>
                <a:gd name="T56" fmla="*/ 203192 w 419"/>
                <a:gd name="T57" fmla="*/ 121367 h 589"/>
                <a:gd name="T58" fmla="*/ 184400 w 419"/>
                <a:gd name="T59" fmla="*/ 75588 h 589"/>
                <a:gd name="T60" fmla="*/ 203192 w 419"/>
                <a:gd name="T61" fmla="*/ 44714 h 589"/>
                <a:gd name="T62" fmla="*/ 237254 w 419"/>
                <a:gd name="T63" fmla="*/ 44714 h 589"/>
                <a:gd name="T64" fmla="*/ 271315 w 419"/>
                <a:gd name="T65" fmla="*/ 0 h 589"/>
                <a:gd name="T66" fmla="*/ 303027 w 419"/>
                <a:gd name="T67" fmla="*/ 30874 h 589"/>
                <a:gd name="T68" fmla="*/ 355880 w 419"/>
                <a:gd name="T69" fmla="*/ 44714 h 589"/>
                <a:gd name="T70" fmla="*/ 405210 w 419"/>
                <a:gd name="T71" fmla="*/ 44714 h 589"/>
                <a:gd name="T72" fmla="*/ 424003 w 419"/>
                <a:gd name="T73" fmla="*/ 75588 h 589"/>
                <a:gd name="T74" fmla="*/ 373498 w 419"/>
                <a:gd name="T75" fmla="*/ 107527 h 589"/>
                <a:gd name="T76" fmla="*/ 321819 w 419"/>
                <a:gd name="T77" fmla="*/ 121367 h 589"/>
                <a:gd name="T78" fmla="*/ 287758 w 419"/>
                <a:gd name="T79" fmla="*/ 152241 h 589"/>
                <a:gd name="T80" fmla="*/ 271315 w 419"/>
                <a:gd name="T81" fmla="*/ 183115 h 589"/>
                <a:gd name="T82" fmla="*/ 252522 w 419"/>
                <a:gd name="T83" fmla="*/ 211860 h 589"/>
                <a:gd name="T84" fmla="*/ 321819 w 419"/>
                <a:gd name="T85" fmla="*/ 198020 h 589"/>
                <a:gd name="T86" fmla="*/ 405210 w 419"/>
                <a:gd name="T87" fmla="*/ 198020 h 589"/>
                <a:gd name="T88" fmla="*/ 441621 w 419"/>
                <a:gd name="T89" fmla="*/ 228894 h 589"/>
                <a:gd name="T90" fmla="*/ 492125 w 419"/>
                <a:gd name="T91" fmla="*/ 228894 h 589"/>
                <a:gd name="T92" fmla="*/ 476856 w 419"/>
                <a:gd name="T93" fmla="*/ 274672 h 589"/>
                <a:gd name="T94" fmla="*/ 441621 w 419"/>
                <a:gd name="T95" fmla="*/ 290642 h 589"/>
                <a:gd name="T96" fmla="*/ 441621 w 419"/>
                <a:gd name="T97" fmla="*/ 336420 h 589"/>
                <a:gd name="T98" fmla="*/ 389942 w 419"/>
                <a:gd name="T99" fmla="*/ 381134 h 589"/>
                <a:gd name="T100" fmla="*/ 339437 w 419"/>
                <a:gd name="T101" fmla="*/ 381134 h 589"/>
                <a:gd name="T102" fmla="*/ 287758 w 419"/>
                <a:gd name="T103" fmla="*/ 398168 h 589"/>
                <a:gd name="T104" fmla="*/ 339437 w 419"/>
                <a:gd name="T105" fmla="*/ 413073 h 589"/>
                <a:gd name="T106" fmla="*/ 287758 w 419"/>
                <a:gd name="T107" fmla="*/ 443947 h 589"/>
                <a:gd name="T108" fmla="*/ 237254 w 419"/>
                <a:gd name="T109" fmla="*/ 426913 h 589"/>
                <a:gd name="T110" fmla="*/ 237254 w 419"/>
                <a:gd name="T111" fmla="*/ 443947 h 589"/>
                <a:gd name="T112" fmla="*/ 303027 w 419"/>
                <a:gd name="T113" fmla="*/ 457787 h 589"/>
                <a:gd name="T114" fmla="*/ 355880 w 419"/>
                <a:gd name="T115" fmla="*/ 488661 h 589"/>
                <a:gd name="T116" fmla="*/ 339437 w 419"/>
                <a:gd name="T117" fmla="*/ 550409 h 589"/>
                <a:gd name="T118" fmla="*/ 321819 w 419"/>
                <a:gd name="T119" fmla="*/ 565314 h 589"/>
                <a:gd name="T120" fmla="*/ 287758 w 419"/>
                <a:gd name="T121" fmla="*/ 580219 h 589"/>
                <a:gd name="T122" fmla="*/ 252522 w 419"/>
                <a:gd name="T123" fmla="*/ 611093 h 589"/>
                <a:gd name="T124" fmla="*/ 218461 w 419"/>
                <a:gd name="T125" fmla="*/ 611093 h 5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589">
                  <a:moveTo>
                    <a:pt x="186" y="574"/>
                  </a:moveTo>
                  <a:lnTo>
                    <a:pt x="186" y="560"/>
                  </a:lnTo>
                  <a:lnTo>
                    <a:pt x="173" y="574"/>
                  </a:lnTo>
                  <a:lnTo>
                    <a:pt x="157" y="574"/>
                  </a:lnTo>
                  <a:lnTo>
                    <a:pt x="144" y="560"/>
                  </a:lnTo>
                  <a:lnTo>
                    <a:pt x="130" y="560"/>
                  </a:lnTo>
                  <a:lnTo>
                    <a:pt x="130" y="574"/>
                  </a:lnTo>
                  <a:lnTo>
                    <a:pt x="115" y="574"/>
                  </a:lnTo>
                  <a:lnTo>
                    <a:pt x="115" y="560"/>
                  </a:lnTo>
                  <a:lnTo>
                    <a:pt x="87" y="574"/>
                  </a:lnTo>
                  <a:lnTo>
                    <a:pt x="87" y="560"/>
                  </a:lnTo>
                  <a:lnTo>
                    <a:pt x="72" y="545"/>
                  </a:lnTo>
                  <a:lnTo>
                    <a:pt x="58" y="560"/>
                  </a:lnTo>
                  <a:lnTo>
                    <a:pt x="58" y="574"/>
                  </a:lnTo>
                  <a:lnTo>
                    <a:pt x="58" y="589"/>
                  </a:lnTo>
                  <a:lnTo>
                    <a:pt x="43" y="574"/>
                  </a:lnTo>
                  <a:lnTo>
                    <a:pt x="43" y="560"/>
                  </a:lnTo>
                  <a:lnTo>
                    <a:pt x="29" y="545"/>
                  </a:lnTo>
                  <a:lnTo>
                    <a:pt x="14" y="545"/>
                  </a:lnTo>
                  <a:lnTo>
                    <a:pt x="14" y="560"/>
                  </a:lnTo>
                  <a:lnTo>
                    <a:pt x="14" y="574"/>
                  </a:lnTo>
                  <a:lnTo>
                    <a:pt x="0" y="574"/>
                  </a:lnTo>
                  <a:lnTo>
                    <a:pt x="0" y="560"/>
                  </a:lnTo>
                  <a:lnTo>
                    <a:pt x="0" y="531"/>
                  </a:lnTo>
                  <a:lnTo>
                    <a:pt x="0" y="517"/>
                  </a:lnTo>
                  <a:lnTo>
                    <a:pt x="14" y="517"/>
                  </a:lnTo>
                  <a:lnTo>
                    <a:pt x="14" y="502"/>
                  </a:lnTo>
                  <a:lnTo>
                    <a:pt x="29" y="502"/>
                  </a:lnTo>
                  <a:lnTo>
                    <a:pt x="43" y="488"/>
                  </a:lnTo>
                  <a:lnTo>
                    <a:pt x="43" y="473"/>
                  </a:lnTo>
                  <a:lnTo>
                    <a:pt x="58" y="473"/>
                  </a:lnTo>
                  <a:lnTo>
                    <a:pt x="72" y="459"/>
                  </a:lnTo>
                  <a:lnTo>
                    <a:pt x="87" y="444"/>
                  </a:lnTo>
                  <a:lnTo>
                    <a:pt x="101" y="430"/>
                  </a:lnTo>
                  <a:lnTo>
                    <a:pt x="101" y="417"/>
                  </a:lnTo>
                  <a:lnTo>
                    <a:pt x="115" y="417"/>
                  </a:lnTo>
                  <a:lnTo>
                    <a:pt x="115" y="401"/>
                  </a:lnTo>
                  <a:lnTo>
                    <a:pt x="101" y="401"/>
                  </a:lnTo>
                  <a:lnTo>
                    <a:pt x="87" y="388"/>
                  </a:lnTo>
                  <a:lnTo>
                    <a:pt x="72" y="388"/>
                  </a:lnTo>
                  <a:lnTo>
                    <a:pt x="58" y="388"/>
                  </a:lnTo>
                  <a:lnTo>
                    <a:pt x="58" y="374"/>
                  </a:lnTo>
                  <a:lnTo>
                    <a:pt x="72" y="374"/>
                  </a:lnTo>
                  <a:lnTo>
                    <a:pt x="87" y="358"/>
                  </a:lnTo>
                  <a:lnTo>
                    <a:pt x="87" y="343"/>
                  </a:lnTo>
                  <a:lnTo>
                    <a:pt x="72" y="331"/>
                  </a:lnTo>
                  <a:lnTo>
                    <a:pt x="58" y="331"/>
                  </a:lnTo>
                  <a:lnTo>
                    <a:pt x="43" y="358"/>
                  </a:lnTo>
                  <a:lnTo>
                    <a:pt x="29" y="374"/>
                  </a:lnTo>
                  <a:lnTo>
                    <a:pt x="29" y="358"/>
                  </a:lnTo>
                  <a:lnTo>
                    <a:pt x="29" y="343"/>
                  </a:lnTo>
                  <a:lnTo>
                    <a:pt x="43" y="316"/>
                  </a:lnTo>
                  <a:lnTo>
                    <a:pt x="58" y="302"/>
                  </a:lnTo>
                  <a:lnTo>
                    <a:pt x="72" y="302"/>
                  </a:lnTo>
                  <a:lnTo>
                    <a:pt x="87" y="302"/>
                  </a:lnTo>
                  <a:lnTo>
                    <a:pt x="87" y="287"/>
                  </a:lnTo>
                  <a:lnTo>
                    <a:pt x="72" y="287"/>
                  </a:lnTo>
                  <a:lnTo>
                    <a:pt x="87" y="273"/>
                  </a:lnTo>
                  <a:lnTo>
                    <a:pt x="101" y="258"/>
                  </a:lnTo>
                  <a:lnTo>
                    <a:pt x="115" y="244"/>
                  </a:lnTo>
                  <a:lnTo>
                    <a:pt x="101" y="244"/>
                  </a:lnTo>
                  <a:lnTo>
                    <a:pt x="87" y="258"/>
                  </a:lnTo>
                  <a:lnTo>
                    <a:pt x="72" y="258"/>
                  </a:lnTo>
                  <a:lnTo>
                    <a:pt x="58" y="287"/>
                  </a:lnTo>
                  <a:lnTo>
                    <a:pt x="43" y="273"/>
                  </a:lnTo>
                  <a:lnTo>
                    <a:pt x="29" y="258"/>
                  </a:lnTo>
                  <a:lnTo>
                    <a:pt x="58" y="244"/>
                  </a:lnTo>
                  <a:lnTo>
                    <a:pt x="58" y="229"/>
                  </a:lnTo>
                  <a:lnTo>
                    <a:pt x="58" y="215"/>
                  </a:lnTo>
                  <a:lnTo>
                    <a:pt x="72" y="199"/>
                  </a:lnTo>
                  <a:lnTo>
                    <a:pt x="87" y="199"/>
                  </a:lnTo>
                  <a:lnTo>
                    <a:pt x="87" y="186"/>
                  </a:lnTo>
                  <a:lnTo>
                    <a:pt x="87" y="172"/>
                  </a:lnTo>
                  <a:lnTo>
                    <a:pt x="115" y="172"/>
                  </a:lnTo>
                  <a:lnTo>
                    <a:pt x="115" y="157"/>
                  </a:lnTo>
                  <a:lnTo>
                    <a:pt x="101" y="143"/>
                  </a:lnTo>
                  <a:lnTo>
                    <a:pt x="87" y="143"/>
                  </a:lnTo>
                  <a:lnTo>
                    <a:pt x="101" y="143"/>
                  </a:lnTo>
                  <a:lnTo>
                    <a:pt x="101" y="130"/>
                  </a:lnTo>
                  <a:lnTo>
                    <a:pt x="101" y="114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44" y="85"/>
                  </a:lnTo>
                  <a:lnTo>
                    <a:pt x="144" y="101"/>
                  </a:lnTo>
                  <a:lnTo>
                    <a:pt x="157" y="101"/>
                  </a:lnTo>
                  <a:lnTo>
                    <a:pt x="173" y="114"/>
                  </a:lnTo>
                  <a:lnTo>
                    <a:pt x="173" y="101"/>
                  </a:lnTo>
                  <a:lnTo>
                    <a:pt x="173" y="85"/>
                  </a:lnTo>
                  <a:lnTo>
                    <a:pt x="157" y="71"/>
                  </a:lnTo>
                  <a:lnTo>
                    <a:pt x="173" y="58"/>
                  </a:lnTo>
                  <a:lnTo>
                    <a:pt x="186" y="58"/>
                  </a:lnTo>
                  <a:lnTo>
                    <a:pt x="173" y="42"/>
                  </a:lnTo>
                  <a:lnTo>
                    <a:pt x="202" y="58"/>
                  </a:lnTo>
                  <a:lnTo>
                    <a:pt x="215" y="42"/>
                  </a:lnTo>
                  <a:lnTo>
                    <a:pt x="202" y="42"/>
                  </a:lnTo>
                  <a:lnTo>
                    <a:pt x="215" y="13"/>
                  </a:lnTo>
                  <a:lnTo>
                    <a:pt x="215" y="0"/>
                  </a:lnTo>
                  <a:lnTo>
                    <a:pt x="231" y="0"/>
                  </a:lnTo>
                  <a:lnTo>
                    <a:pt x="258" y="13"/>
                  </a:lnTo>
                  <a:lnTo>
                    <a:pt x="245" y="13"/>
                  </a:lnTo>
                  <a:lnTo>
                    <a:pt x="258" y="29"/>
                  </a:lnTo>
                  <a:lnTo>
                    <a:pt x="274" y="13"/>
                  </a:lnTo>
                  <a:lnTo>
                    <a:pt x="274" y="29"/>
                  </a:lnTo>
                  <a:lnTo>
                    <a:pt x="303" y="42"/>
                  </a:lnTo>
                  <a:lnTo>
                    <a:pt x="332" y="29"/>
                  </a:lnTo>
                  <a:lnTo>
                    <a:pt x="332" y="42"/>
                  </a:lnTo>
                  <a:lnTo>
                    <a:pt x="345" y="42"/>
                  </a:lnTo>
                  <a:lnTo>
                    <a:pt x="361" y="42"/>
                  </a:lnTo>
                  <a:lnTo>
                    <a:pt x="376" y="58"/>
                  </a:lnTo>
                  <a:lnTo>
                    <a:pt x="361" y="71"/>
                  </a:lnTo>
                  <a:lnTo>
                    <a:pt x="361" y="85"/>
                  </a:lnTo>
                  <a:lnTo>
                    <a:pt x="332" y="85"/>
                  </a:lnTo>
                  <a:lnTo>
                    <a:pt x="318" y="101"/>
                  </a:lnTo>
                  <a:lnTo>
                    <a:pt x="303" y="114"/>
                  </a:lnTo>
                  <a:lnTo>
                    <a:pt x="289" y="114"/>
                  </a:lnTo>
                  <a:lnTo>
                    <a:pt x="274" y="114"/>
                  </a:lnTo>
                  <a:lnTo>
                    <a:pt x="258" y="130"/>
                  </a:lnTo>
                  <a:lnTo>
                    <a:pt x="258" y="143"/>
                  </a:lnTo>
                  <a:lnTo>
                    <a:pt x="245" y="143"/>
                  </a:lnTo>
                  <a:lnTo>
                    <a:pt x="215" y="157"/>
                  </a:lnTo>
                  <a:lnTo>
                    <a:pt x="215" y="172"/>
                  </a:lnTo>
                  <a:lnTo>
                    <a:pt x="231" y="172"/>
                  </a:lnTo>
                  <a:lnTo>
                    <a:pt x="215" y="172"/>
                  </a:lnTo>
                  <a:lnTo>
                    <a:pt x="215" y="186"/>
                  </a:lnTo>
                  <a:lnTo>
                    <a:pt x="215" y="199"/>
                  </a:lnTo>
                  <a:lnTo>
                    <a:pt x="231" y="199"/>
                  </a:lnTo>
                  <a:lnTo>
                    <a:pt x="258" y="18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8" y="186"/>
                  </a:lnTo>
                  <a:lnTo>
                    <a:pt x="345" y="186"/>
                  </a:lnTo>
                  <a:lnTo>
                    <a:pt x="361" y="186"/>
                  </a:lnTo>
                  <a:lnTo>
                    <a:pt x="376" y="199"/>
                  </a:lnTo>
                  <a:lnTo>
                    <a:pt x="376" y="215"/>
                  </a:lnTo>
                  <a:lnTo>
                    <a:pt x="390" y="215"/>
                  </a:lnTo>
                  <a:lnTo>
                    <a:pt x="406" y="215"/>
                  </a:lnTo>
                  <a:lnTo>
                    <a:pt x="419" y="215"/>
                  </a:lnTo>
                  <a:lnTo>
                    <a:pt x="419" y="229"/>
                  </a:lnTo>
                  <a:lnTo>
                    <a:pt x="419" y="244"/>
                  </a:lnTo>
                  <a:lnTo>
                    <a:pt x="406" y="258"/>
                  </a:lnTo>
                  <a:lnTo>
                    <a:pt x="390" y="258"/>
                  </a:lnTo>
                  <a:lnTo>
                    <a:pt x="390" y="273"/>
                  </a:lnTo>
                  <a:lnTo>
                    <a:pt x="376" y="273"/>
                  </a:lnTo>
                  <a:lnTo>
                    <a:pt x="361" y="287"/>
                  </a:lnTo>
                  <a:lnTo>
                    <a:pt x="376" y="302"/>
                  </a:lnTo>
                  <a:lnTo>
                    <a:pt x="376" y="316"/>
                  </a:lnTo>
                  <a:lnTo>
                    <a:pt x="361" y="331"/>
                  </a:lnTo>
                  <a:lnTo>
                    <a:pt x="332" y="343"/>
                  </a:lnTo>
                  <a:lnTo>
                    <a:pt x="332" y="358"/>
                  </a:lnTo>
                  <a:lnTo>
                    <a:pt x="318" y="358"/>
                  </a:lnTo>
                  <a:lnTo>
                    <a:pt x="303" y="374"/>
                  </a:lnTo>
                  <a:lnTo>
                    <a:pt x="289" y="358"/>
                  </a:lnTo>
                  <a:lnTo>
                    <a:pt x="274" y="358"/>
                  </a:lnTo>
                  <a:lnTo>
                    <a:pt x="245" y="358"/>
                  </a:lnTo>
                  <a:lnTo>
                    <a:pt x="245" y="374"/>
                  </a:lnTo>
                  <a:lnTo>
                    <a:pt x="258" y="374"/>
                  </a:lnTo>
                  <a:lnTo>
                    <a:pt x="274" y="388"/>
                  </a:lnTo>
                  <a:lnTo>
                    <a:pt x="289" y="388"/>
                  </a:lnTo>
                  <a:lnTo>
                    <a:pt x="274" y="401"/>
                  </a:lnTo>
                  <a:lnTo>
                    <a:pt x="245" y="401"/>
                  </a:lnTo>
                  <a:lnTo>
                    <a:pt x="245" y="417"/>
                  </a:lnTo>
                  <a:lnTo>
                    <a:pt x="231" y="417"/>
                  </a:lnTo>
                  <a:lnTo>
                    <a:pt x="215" y="417"/>
                  </a:lnTo>
                  <a:lnTo>
                    <a:pt x="202" y="401"/>
                  </a:lnTo>
                  <a:lnTo>
                    <a:pt x="186" y="401"/>
                  </a:lnTo>
                  <a:lnTo>
                    <a:pt x="186" y="417"/>
                  </a:lnTo>
                  <a:lnTo>
                    <a:pt x="202" y="417"/>
                  </a:lnTo>
                  <a:lnTo>
                    <a:pt x="215" y="430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74" y="430"/>
                  </a:lnTo>
                  <a:lnTo>
                    <a:pt x="289" y="444"/>
                  </a:lnTo>
                  <a:lnTo>
                    <a:pt x="303" y="459"/>
                  </a:lnTo>
                  <a:lnTo>
                    <a:pt x="318" y="488"/>
                  </a:lnTo>
                  <a:lnTo>
                    <a:pt x="303" y="517"/>
                  </a:lnTo>
                  <a:lnTo>
                    <a:pt x="289" y="517"/>
                  </a:lnTo>
                  <a:lnTo>
                    <a:pt x="303" y="531"/>
                  </a:lnTo>
                  <a:lnTo>
                    <a:pt x="289" y="545"/>
                  </a:lnTo>
                  <a:lnTo>
                    <a:pt x="274" y="531"/>
                  </a:lnTo>
                  <a:lnTo>
                    <a:pt x="258" y="531"/>
                  </a:lnTo>
                  <a:lnTo>
                    <a:pt x="258" y="545"/>
                  </a:lnTo>
                  <a:lnTo>
                    <a:pt x="245" y="545"/>
                  </a:lnTo>
                  <a:lnTo>
                    <a:pt x="245" y="560"/>
                  </a:lnTo>
                  <a:lnTo>
                    <a:pt x="231" y="560"/>
                  </a:lnTo>
                  <a:lnTo>
                    <a:pt x="215" y="574"/>
                  </a:lnTo>
                  <a:lnTo>
                    <a:pt x="202" y="589"/>
                  </a:lnTo>
                  <a:lnTo>
                    <a:pt x="186" y="589"/>
                  </a:lnTo>
                  <a:lnTo>
                    <a:pt x="186" y="57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39" name="Freeform 1073">
              <a:extLst>
                <a:ext uri="{FF2B5EF4-FFF2-40B4-BE49-F238E27FC236}">
                  <a16:creationId xmlns:a16="http://schemas.microsoft.com/office/drawing/2014/main" id="{13B59085-872D-DC69-93A1-A9F09D8EBCC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283392" y="4293175"/>
              <a:ext cx="565349" cy="268725"/>
            </a:xfrm>
            <a:custGeom>
              <a:avLst/>
              <a:gdLst>
                <a:gd name="T0" fmla="*/ 84626 w 520"/>
                <a:gd name="T1" fmla="*/ 229633 h 272"/>
                <a:gd name="T2" fmla="*/ 99906 w 520"/>
                <a:gd name="T3" fmla="*/ 213613 h 272"/>
                <a:gd name="T4" fmla="*/ 84626 w 520"/>
                <a:gd name="T5" fmla="*/ 184775 h 272"/>
                <a:gd name="T6" fmla="*/ 118712 w 520"/>
                <a:gd name="T7" fmla="*/ 184775 h 272"/>
                <a:gd name="T8" fmla="*/ 99906 w 520"/>
                <a:gd name="T9" fmla="*/ 136712 h 272"/>
                <a:gd name="T10" fmla="*/ 84626 w 520"/>
                <a:gd name="T11" fmla="*/ 153801 h 272"/>
                <a:gd name="T12" fmla="*/ 50541 w 520"/>
                <a:gd name="T13" fmla="*/ 184775 h 272"/>
                <a:gd name="T14" fmla="*/ 0 w 520"/>
                <a:gd name="T15" fmla="*/ 167686 h 272"/>
                <a:gd name="T16" fmla="*/ 50541 w 520"/>
                <a:gd name="T17" fmla="*/ 107874 h 272"/>
                <a:gd name="T18" fmla="*/ 65820 w 520"/>
                <a:gd name="T19" fmla="*/ 74764 h 272"/>
                <a:gd name="T20" fmla="*/ 133991 w 520"/>
                <a:gd name="T21" fmla="*/ 59812 h 272"/>
                <a:gd name="T22" fmla="*/ 152797 w 520"/>
                <a:gd name="T23" fmla="*/ 14953 h 272"/>
                <a:gd name="T24" fmla="*/ 186882 w 520"/>
                <a:gd name="T25" fmla="*/ 14953 h 272"/>
                <a:gd name="T26" fmla="*/ 220968 w 520"/>
                <a:gd name="T27" fmla="*/ 0 h 272"/>
                <a:gd name="T28" fmla="*/ 237423 w 520"/>
                <a:gd name="T29" fmla="*/ 0 h 272"/>
                <a:gd name="T30" fmla="*/ 252703 w 520"/>
                <a:gd name="T31" fmla="*/ 0 h 272"/>
                <a:gd name="T32" fmla="*/ 305594 w 520"/>
                <a:gd name="T33" fmla="*/ 14953 h 272"/>
                <a:gd name="T34" fmla="*/ 337329 w 520"/>
                <a:gd name="T35" fmla="*/ 14953 h 272"/>
                <a:gd name="T36" fmla="*/ 371414 w 520"/>
                <a:gd name="T37" fmla="*/ 14953 h 272"/>
                <a:gd name="T38" fmla="*/ 424306 w 520"/>
                <a:gd name="T39" fmla="*/ 14953 h 272"/>
                <a:gd name="T40" fmla="*/ 439585 w 520"/>
                <a:gd name="T41" fmla="*/ 30974 h 272"/>
                <a:gd name="T42" fmla="*/ 456040 w 520"/>
                <a:gd name="T43" fmla="*/ 45927 h 272"/>
                <a:gd name="T44" fmla="*/ 490126 w 520"/>
                <a:gd name="T45" fmla="*/ 74764 h 272"/>
                <a:gd name="T46" fmla="*/ 473671 w 520"/>
                <a:gd name="T47" fmla="*/ 107874 h 272"/>
                <a:gd name="T48" fmla="*/ 490126 w 520"/>
                <a:gd name="T49" fmla="*/ 122827 h 272"/>
                <a:gd name="T50" fmla="*/ 526562 w 520"/>
                <a:gd name="T51" fmla="*/ 136712 h 272"/>
                <a:gd name="T52" fmla="*/ 611188 w 520"/>
                <a:gd name="T53" fmla="*/ 153801 h 272"/>
                <a:gd name="T54" fmla="*/ 592382 w 520"/>
                <a:gd name="T55" fmla="*/ 167686 h 272"/>
                <a:gd name="T56" fmla="*/ 592382 w 520"/>
                <a:gd name="T57" fmla="*/ 198660 h 272"/>
                <a:gd name="T58" fmla="*/ 558297 w 520"/>
                <a:gd name="T59" fmla="*/ 184775 h 272"/>
                <a:gd name="T60" fmla="*/ 526562 w 520"/>
                <a:gd name="T61" fmla="*/ 213613 h 272"/>
                <a:gd name="T62" fmla="*/ 526562 w 520"/>
                <a:gd name="T63" fmla="*/ 244586 h 272"/>
                <a:gd name="T64" fmla="*/ 490126 w 520"/>
                <a:gd name="T65" fmla="*/ 229633 h 272"/>
                <a:gd name="T66" fmla="*/ 456040 w 520"/>
                <a:gd name="T67" fmla="*/ 229633 h 272"/>
                <a:gd name="T68" fmla="*/ 439585 w 520"/>
                <a:gd name="T69" fmla="*/ 198660 h 272"/>
                <a:gd name="T70" fmla="*/ 424306 w 520"/>
                <a:gd name="T71" fmla="*/ 213613 h 272"/>
                <a:gd name="T72" fmla="*/ 405500 w 520"/>
                <a:gd name="T73" fmla="*/ 244586 h 272"/>
                <a:gd name="T74" fmla="*/ 371414 w 520"/>
                <a:gd name="T75" fmla="*/ 275560 h 272"/>
                <a:gd name="T76" fmla="*/ 356135 w 520"/>
                <a:gd name="T77" fmla="*/ 275560 h 272"/>
                <a:gd name="T78" fmla="*/ 320874 w 520"/>
                <a:gd name="T79" fmla="*/ 244586 h 272"/>
                <a:gd name="T80" fmla="*/ 320874 w 520"/>
                <a:gd name="T81" fmla="*/ 213613 h 272"/>
                <a:gd name="T82" fmla="*/ 286788 w 520"/>
                <a:gd name="T83" fmla="*/ 198660 h 272"/>
                <a:gd name="T84" fmla="*/ 271509 w 520"/>
                <a:gd name="T85" fmla="*/ 229633 h 272"/>
                <a:gd name="T86" fmla="*/ 237423 w 520"/>
                <a:gd name="T87" fmla="*/ 261675 h 272"/>
                <a:gd name="T88" fmla="*/ 186882 w 520"/>
                <a:gd name="T89" fmla="*/ 244586 h 272"/>
                <a:gd name="T90" fmla="*/ 99906 w 520"/>
                <a:gd name="T91" fmla="*/ 244586 h 272"/>
                <a:gd name="T92" fmla="*/ 99906 w 520"/>
                <a:gd name="T93" fmla="*/ 244586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0" h="272">
                  <a:moveTo>
                    <a:pt x="85" y="229"/>
                  </a:moveTo>
                  <a:lnTo>
                    <a:pt x="72" y="215"/>
                  </a:lnTo>
                  <a:lnTo>
                    <a:pt x="72" y="200"/>
                  </a:lnTo>
                  <a:lnTo>
                    <a:pt x="85" y="200"/>
                  </a:lnTo>
                  <a:lnTo>
                    <a:pt x="72" y="186"/>
                  </a:lnTo>
                  <a:lnTo>
                    <a:pt x="72" y="173"/>
                  </a:lnTo>
                  <a:lnTo>
                    <a:pt x="85" y="173"/>
                  </a:lnTo>
                  <a:lnTo>
                    <a:pt x="101" y="173"/>
                  </a:lnTo>
                  <a:lnTo>
                    <a:pt x="101" y="157"/>
                  </a:lnTo>
                  <a:lnTo>
                    <a:pt x="85" y="128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56" y="144"/>
                  </a:lnTo>
                  <a:lnTo>
                    <a:pt x="43" y="173"/>
                  </a:lnTo>
                  <a:lnTo>
                    <a:pt x="14" y="186"/>
                  </a:lnTo>
                  <a:lnTo>
                    <a:pt x="0" y="157"/>
                  </a:lnTo>
                  <a:lnTo>
                    <a:pt x="14" y="128"/>
                  </a:lnTo>
                  <a:lnTo>
                    <a:pt x="43" y="101"/>
                  </a:lnTo>
                  <a:lnTo>
                    <a:pt x="43" y="85"/>
                  </a:lnTo>
                  <a:lnTo>
                    <a:pt x="56" y="70"/>
                  </a:lnTo>
                  <a:lnTo>
                    <a:pt x="85" y="70"/>
                  </a:lnTo>
                  <a:lnTo>
                    <a:pt x="114" y="56"/>
                  </a:lnTo>
                  <a:lnTo>
                    <a:pt x="130" y="29"/>
                  </a:lnTo>
                  <a:lnTo>
                    <a:pt x="130" y="14"/>
                  </a:lnTo>
                  <a:lnTo>
                    <a:pt x="144" y="0"/>
                  </a:lnTo>
                  <a:lnTo>
                    <a:pt x="159" y="14"/>
                  </a:lnTo>
                  <a:lnTo>
                    <a:pt x="175" y="29"/>
                  </a:lnTo>
                  <a:lnTo>
                    <a:pt x="188" y="0"/>
                  </a:lnTo>
                  <a:lnTo>
                    <a:pt x="202" y="14"/>
                  </a:lnTo>
                  <a:lnTo>
                    <a:pt x="202" y="0"/>
                  </a:lnTo>
                  <a:lnTo>
                    <a:pt x="215" y="14"/>
                  </a:lnTo>
                  <a:lnTo>
                    <a:pt x="215" y="0"/>
                  </a:lnTo>
                  <a:lnTo>
                    <a:pt x="244" y="14"/>
                  </a:lnTo>
                  <a:lnTo>
                    <a:pt x="260" y="14"/>
                  </a:lnTo>
                  <a:lnTo>
                    <a:pt x="273" y="14"/>
                  </a:lnTo>
                  <a:lnTo>
                    <a:pt x="287" y="14"/>
                  </a:lnTo>
                  <a:lnTo>
                    <a:pt x="303" y="14"/>
                  </a:lnTo>
                  <a:lnTo>
                    <a:pt x="316" y="14"/>
                  </a:lnTo>
                  <a:lnTo>
                    <a:pt x="332" y="14"/>
                  </a:lnTo>
                  <a:lnTo>
                    <a:pt x="361" y="14"/>
                  </a:lnTo>
                  <a:lnTo>
                    <a:pt x="361" y="29"/>
                  </a:lnTo>
                  <a:lnTo>
                    <a:pt x="374" y="29"/>
                  </a:lnTo>
                  <a:lnTo>
                    <a:pt x="388" y="29"/>
                  </a:lnTo>
                  <a:lnTo>
                    <a:pt x="388" y="43"/>
                  </a:lnTo>
                  <a:lnTo>
                    <a:pt x="417" y="56"/>
                  </a:lnTo>
                  <a:lnTo>
                    <a:pt x="417" y="70"/>
                  </a:lnTo>
                  <a:lnTo>
                    <a:pt x="403" y="85"/>
                  </a:lnTo>
                  <a:lnTo>
                    <a:pt x="403" y="101"/>
                  </a:lnTo>
                  <a:lnTo>
                    <a:pt x="417" y="101"/>
                  </a:lnTo>
                  <a:lnTo>
                    <a:pt x="417" y="115"/>
                  </a:lnTo>
                  <a:lnTo>
                    <a:pt x="432" y="115"/>
                  </a:lnTo>
                  <a:lnTo>
                    <a:pt x="448" y="128"/>
                  </a:lnTo>
                  <a:lnTo>
                    <a:pt x="462" y="144"/>
                  </a:lnTo>
                  <a:lnTo>
                    <a:pt x="520" y="144"/>
                  </a:lnTo>
                  <a:lnTo>
                    <a:pt x="504" y="144"/>
                  </a:lnTo>
                  <a:lnTo>
                    <a:pt x="504" y="157"/>
                  </a:lnTo>
                  <a:lnTo>
                    <a:pt x="504" y="173"/>
                  </a:lnTo>
                  <a:lnTo>
                    <a:pt x="504" y="186"/>
                  </a:lnTo>
                  <a:lnTo>
                    <a:pt x="491" y="186"/>
                  </a:lnTo>
                  <a:lnTo>
                    <a:pt x="475" y="173"/>
                  </a:lnTo>
                  <a:lnTo>
                    <a:pt x="462" y="186"/>
                  </a:lnTo>
                  <a:lnTo>
                    <a:pt x="448" y="200"/>
                  </a:lnTo>
                  <a:lnTo>
                    <a:pt x="462" y="215"/>
                  </a:lnTo>
                  <a:lnTo>
                    <a:pt x="448" y="229"/>
                  </a:lnTo>
                  <a:lnTo>
                    <a:pt x="432" y="215"/>
                  </a:lnTo>
                  <a:lnTo>
                    <a:pt x="417" y="215"/>
                  </a:lnTo>
                  <a:lnTo>
                    <a:pt x="403" y="215"/>
                  </a:lnTo>
                  <a:lnTo>
                    <a:pt x="388" y="215"/>
                  </a:lnTo>
                  <a:lnTo>
                    <a:pt x="388" y="200"/>
                  </a:lnTo>
                  <a:lnTo>
                    <a:pt x="374" y="186"/>
                  </a:lnTo>
                  <a:lnTo>
                    <a:pt x="361" y="186"/>
                  </a:lnTo>
                  <a:lnTo>
                    <a:pt x="361" y="200"/>
                  </a:lnTo>
                  <a:lnTo>
                    <a:pt x="361" y="229"/>
                  </a:lnTo>
                  <a:lnTo>
                    <a:pt x="345" y="229"/>
                  </a:lnTo>
                  <a:lnTo>
                    <a:pt x="332" y="245"/>
                  </a:lnTo>
                  <a:lnTo>
                    <a:pt x="316" y="258"/>
                  </a:lnTo>
                  <a:lnTo>
                    <a:pt x="316" y="272"/>
                  </a:lnTo>
                  <a:lnTo>
                    <a:pt x="303" y="258"/>
                  </a:lnTo>
                  <a:lnTo>
                    <a:pt x="287" y="245"/>
                  </a:lnTo>
                  <a:lnTo>
                    <a:pt x="273" y="229"/>
                  </a:lnTo>
                  <a:lnTo>
                    <a:pt x="273" y="215"/>
                  </a:lnTo>
                  <a:lnTo>
                    <a:pt x="273" y="200"/>
                  </a:lnTo>
                  <a:lnTo>
                    <a:pt x="260" y="186"/>
                  </a:lnTo>
                  <a:lnTo>
                    <a:pt x="244" y="186"/>
                  </a:lnTo>
                  <a:lnTo>
                    <a:pt x="231" y="200"/>
                  </a:lnTo>
                  <a:lnTo>
                    <a:pt x="231" y="215"/>
                  </a:lnTo>
                  <a:lnTo>
                    <a:pt x="215" y="245"/>
                  </a:lnTo>
                  <a:lnTo>
                    <a:pt x="202" y="245"/>
                  </a:lnTo>
                  <a:lnTo>
                    <a:pt x="175" y="245"/>
                  </a:lnTo>
                  <a:lnTo>
                    <a:pt x="159" y="229"/>
                  </a:lnTo>
                  <a:lnTo>
                    <a:pt x="101" y="245"/>
                  </a:lnTo>
                  <a:lnTo>
                    <a:pt x="85" y="2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0" name="Freeform 1074">
              <a:extLst>
                <a:ext uri="{FF2B5EF4-FFF2-40B4-BE49-F238E27FC236}">
                  <a16:creationId xmlns:a16="http://schemas.microsoft.com/office/drawing/2014/main" id="{B5427B2E-AF90-91C3-8A7A-A8C019F5628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09094" y="2917249"/>
              <a:ext cx="280472" cy="327461"/>
            </a:xfrm>
            <a:custGeom>
              <a:avLst/>
              <a:gdLst>
                <a:gd name="T0" fmla="*/ 65814 w 258"/>
                <a:gd name="T1" fmla="*/ 323089 h 332"/>
                <a:gd name="T2" fmla="*/ 118700 w 258"/>
                <a:gd name="T3" fmla="*/ 339084 h 332"/>
                <a:gd name="T4" fmla="*/ 116349 w 258"/>
                <a:gd name="T5" fmla="*/ 354012 h 332"/>
                <a:gd name="T6" fmla="*/ 150431 w 258"/>
                <a:gd name="T7" fmla="*/ 339084 h 332"/>
                <a:gd name="T8" fmla="*/ 116349 w 258"/>
                <a:gd name="T9" fmla="*/ 308161 h 332"/>
                <a:gd name="T10" fmla="*/ 150431 w 258"/>
                <a:gd name="T11" fmla="*/ 292167 h 332"/>
                <a:gd name="T12" fmla="*/ 133978 w 258"/>
                <a:gd name="T13" fmla="*/ 262310 h 332"/>
                <a:gd name="T14" fmla="*/ 150431 w 258"/>
                <a:gd name="T15" fmla="*/ 246316 h 332"/>
                <a:gd name="T16" fmla="*/ 168060 w 258"/>
                <a:gd name="T17" fmla="*/ 231387 h 332"/>
                <a:gd name="T18" fmla="*/ 203317 w 258"/>
                <a:gd name="T19" fmla="*/ 217525 h 332"/>
                <a:gd name="T20" fmla="*/ 237399 w 258"/>
                <a:gd name="T21" fmla="*/ 184470 h 332"/>
                <a:gd name="T22" fmla="*/ 237399 w 258"/>
                <a:gd name="T23" fmla="*/ 138619 h 332"/>
                <a:gd name="T24" fmla="*/ 271481 w 258"/>
                <a:gd name="T25" fmla="*/ 122625 h 332"/>
                <a:gd name="T26" fmla="*/ 286760 w 258"/>
                <a:gd name="T27" fmla="*/ 138619 h 332"/>
                <a:gd name="T28" fmla="*/ 303213 w 258"/>
                <a:gd name="T29" fmla="*/ 107696 h 332"/>
                <a:gd name="T30" fmla="*/ 286760 w 258"/>
                <a:gd name="T31" fmla="*/ 78906 h 332"/>
                <a:gd name="T32" fmla="*/ 252678 w 258"/>
                <a:gd name="T33" fmla="*/ 78906 h 332"/>
                <a:gd name="T34" fmla="*/ 237399 w 258"/>
                <a:gd name="T35" fmla="*/ 61845 h 332"/>
                <a:gd name="T36" fmla="*/ 252678 w 258"/>
                <a:gd name="T37" fmla="*/ 30923 h 332"/>
                <a:gd name="T38" fmla="*/ 252678 w 258"/>
                <a:gd name="T39" fmla="*/ 17061 h 332"/>
                <a:gd name="T40" fmla="*/ 237399 w 258"/>
                <a:gd name="T41" fmla="*/ 0 h 332"/>
                <a:gd name="T42" fmla="*/ 218595 w 258"/>
                <a:gd name="T43" fmla="*/ 17061 h 332"/>
                <a:gd name="T44" fmla="*/ 168060 w 258"/>
                <a:gd name="T45" fmla="*/ 17061 h 332"/>
                <a:gd name="T46" fmla="*/ 168060 w 258"/>
                <a:gd name="T47" fmla="*/ 47984 h 332"/>
                <a:gd name="T48" fmla="*/ 168060 w 258"/>
                <a:gd name="T49" fmla="*/ 78906 h 332"/>
                <a:gd name="T50" fmla="*/ 150431 w 258"/>
                <a:gd name="T51" fmla="*/ 47984 h 332"/>
                <a:gd name="T52" fmla="*/ 133978 w 258"/>
                <a:gd name="T53" fmla="*/ 47984 h 332"/>
                <a:gd name="T54" fmla="*/ 116349 w 258"/>
                <a:gd name="T55" fmla="*/ 30923 h 332"/>
                <a:gd name="T56" fmla="*/ 102246 w 258"/>
                <a:gd name="T57" fmla="*/ 61845 h 332"/>
                <a:gd name="T58" fmla="*/ 84618 w 258"/>
                <a:gd name="T59" fmla="*/ 78906 h 332"/>
                <a:gd name="T60" fmla="*/ 65814 w 258"/>
                <a:gd name="T61" fmla="*/ 47984 h 332"/>
                <a:gd name="T62" fmla="*/ 50536 w 258"/>
                <a:gd name="T63" fmla="*/ 30923 h 332"/>
                <a:gd name="T64" fmla="*/ 31732 w 258"/>
                <a:gd name="T65" fmla="*/ 47984 h 332"/>
                <a:gd name="T66" fmla="*/ 15278 w 258"/>
                <a:gd name="T67" fmla="*/ 78906 h 332"/>
                <a:gd name="T68" fmla="*/ 15278 w 258"/>
                <a:gd name="T69" fmla="*/ 122625 h 332"/>
                <a:gd name="T70" fmla="*/ 15278 w 258"/>
                <a:gd name="T71" fmla="*/ 155680 h 332"/>
                <a:gd name="T72" fmla="*/ 15278 w 258"/>
                <a:gd name="T73" fmla="*/ 184470 h 332"/>
                <a:gd name="T74" fmla="*/ 15278 w 258"/>
                <a:gd name="T75" fmla="*/ 217525 h 332"/>
                <a:gd name="T76" fmla="*/ 31732 w 258"/>
                <a:gd name="T77" fmla="*/ 231387 h 332"/>
                <a:gd name="T78" fmla="*/ 50536 w 258"/>
                <a:gd name="T79" fmla="*/ 262310 h 332"/>
                <a:gd name="T80" fmla="*/ 50536 w 258"/>
                <a:gd name="T81" fmla="*/ 308161 h 332"/>
                <a:gd name="T82" fmla="*/ 50536 w 258"/>
                <a:gd name="T83" fmla="*/ 339084 h 332"/>
                <a:gd name="T84" fmla="*/ 50536 w 258"/>
                <a:gd name="T85" fmla="*/ 32308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8" h="332">
                  <a:moveTo>
                    <a:pt x="43" y="303"/>
                  </a:moveTo>
                  <a:lnTo>
                    <a:pt x="56" y="303"/>
                  </a:lnTo>
                  <a:lnTo>
                    <a:pt x="72" y="318"/>
                  </a:lnTo>
                  <a:lnTo>
                    <a:pt x="101" y="318"/>
                  </a:lnTo>
                  <a:lnTo>
                    <a:pt x="107" y="324"/>
                  </a:lnTo>
                  <a:lnTo>
                    <a:pt x="99" y="332"/>
                  </a:lnTo>
                  <a:lnTo>
                    <a:pt x="114" y="318"/>
                  </a:lnTo>
                  <a:lnTo>
                    <a:pt x="128" y="318"/>
                  </a:lnTo>
                  <a:lnTo>
                    <a:pt x="114" y="303"/>
                  </a:lnTo>
                  <a:lnTo>
                    <a:pt x="99" y="289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14" y="260"/>
                  </a:lnTo>
                  <a:lnTo>
                    <a:pt x="114" y="246"/>
                  </a:lnTo>
                  <a:lnTo>
                    <a:pt x="128" y="246"/>
                  </a:lnTo>
                  <a:lnTo>
                    <a:pt x="128" y="231"/>
                  </a:lnTo>
                  <a:lnTo>
                    <a:pt x="128" y="217"/>
                  </a:lnTo>
                  <a:lnTo>
                    <a:pt x="143" y="217"/>
                  </a:lnTo>
                  <a:lnTo>
                    <a:pt x="157" y="204"/>
                  </a:lnTo>
                  <a:lnTo>
                    <a:pt x="173" y="204"/>
                  </a:lnTo>
                  <a:lnTo>
                    <a:pt x="173" y="188"/>
                  </a:lnTo>
                  <a:lnTo>
                    <a:pt x="202" y="173"/>
                  </a:lnTo>
                  <a:lnTo>
                    <a:pt x="215" y="146"/>
                  </a:lnTo>
                  <a:lnTo>
                    <a:pt x="202" y="130"/>
                  </a:lnTo>
                  <a:lnTo>
                    <a:pt x="215" y="115"/>
                  </a:lnTo>
                  <a:lnTo>
                    <a:pt x="231" y="115"/>
                  </a:lnTo>
                  <a:lnTo>
                    <a:pt x="231" y="130"/>
                  </a:lnTo>
                  <a:lnTo>
                    <a:pt x="244" y="130"/>
                  </a:lnTo>
                  <a:lnTo>
                    <a:pt x="258" y="115"/>
                  </a:lnTo>
                  <a:lnTo>
                    <a:pt x="258" y="101"/>
                  </a:lnTo>
                  <a:lnTo>
                    <a:pt x="258" y="87"/>
                  </a:lnTo>
                  <a:lnTo>
                    <a:pt x="244" y="74"/>
                  </a:lnTo>
                  <a:lnTo>
                    <a:pt x="231" y="74"/>
                  </a:lnTo>
                  <a:lnTo>
                    <a:pt x="215" y="74"/>
                  </a:lnTo>
                  <a:lnTo>
                    <a:pt x="215" y="58"/>
                  </a:lnTo>
                  <a:lnTo>
                    <a:pt x="202" y="58"/>
                  </a:lnTo>
                  <a:lnTo>
                    <a:pt x="202" y="45"/>
                  </a:lnTo>
                  <a:lnTo>
                    <a:pt x="215" y="29"/>
                  </a:lnTo>
                  <a:lnTo>
                    <a:pt x="231" y="29"/>
                  </a:lnTo>
                  <a:lnTo>
                    <a:pt x="215" y="16"/>
                  </a:lnTo>
                  <a:lnTo>
                    <a:pt x="215" y="0"/>
                  </a:lnTo>
                  <a:lnTo>
                    <a:pt x="202" y="0"/>
                  </a:lnTo>
                  <a:lnTo>
                    <a:pt x="186" y="0"/>
                  </a:lnTo>
                  <a:lnTo>
                    <a:pt x="186" y="16"/>
                  </a:lnTo>
                  <a:lnTo>
                    <a:pt x="157" y="16"/>
                  </a:lnTo>
                  <a:lnTo>
                    <a:pt x="143" y="16"/>
                  </a:lnTo>
                  <a:lnTo>
                    <a:pt x="128" y="29"/>
                  </a:lnTo>
                  <a:lnTo>
                    <a:pt x="143" y="45"/>
                  </a:lnTo>
                  <a:lnTo>
                    <a:pt x="143" y="58"/>
                  </a:lnTo>
                  <a:lnTo>
                    <a:pt x="143" y="74"/>
                  </a:lnTo>
                  <a:lnTo>
                    <a:pt x="143" y="58"/>
                  </a:lnTo>
                  <a:lnTo>
                    <a:pt x="128" y="45"/>
                  </a:lnTo>
                  <a:lnTo>
                    <a:pt x="114" y="58"/>
                  </a:lnTo>
                  <a:lnTo>
                    <a:pt x="114" y="45"/>
                  </a:lnTo>
                  <a:lnTo>
                    <a:pt x="114" y="29"/>
                  </a:lnTo>
                  <a:lnTo>
                    <a:pt x="99" y="29"/>
                  </a:lnTo>
                  <a:lnTo>
                    <a:pt x="87" y="45"/>
                  </a:lnTo>
                  <a:lnTo>
                    <a:pt x="87" y="58"/>
                  </a:lnTo>
                  <a:lnTo>
                    <a:pt x="72" y="58"/>
                  </a:lnTo>
                  <a:lnTo>
                    <a:pt x="72" y="74"/>
                  </a:lnTo>
                  <a:lnTo>
                    <a:pt x="72" y="58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43" y="29"/>
                  </a:lnTo>
                  <a:lnTo>
                    <a:pt x="27" y="29"/>
                  </a:lnTo>
                  <a:lnTo>
                    <a:pt x="27" y="45"/>
                  </a:lnTo>
                  <a:lnTo>
                    <a:pt x="13" y="58"/>
                  </a:lnTo>
                  <a:lnTo>
                    <a:pt x="13" y="74"/>
                  </a:lnTo>
                  <a:lnTo>
                    <a:pt x="13" y="101"/>
                  </a:lnTo>
                  <a:lnTo>
                    <a:pt x="13" y="115"/>
                  </a:lnTo>
                  <a:lnTo>
                    <a:pt x="13" y="130"/>
                  </a:lnTo>
                  <a:lnTo>
                    <a:pt x="13" y="146"/>
                  </a:lnTo>
                  <a:lnTo>
                    <a:pt x="13" y="159"/>
                  </a:lnTo>
                  <a:lnTo>
                    <a:pt x="13" y="173"/>
                  </a:lnTo>
                  <a:lnTo>
                    <a:pt x="0" y="188"/>
                  </a:lnTo>
                  <a:lnTo>
                    <a:pt x="13" y="204"/>
                  </a:lnTo>
                  <a:lnTo>
                    <a:pt x="27" y="204"/>
                  </a:lnTo>
                  <a:lnTo>
                    <a:pt x="27" y="217"/>
                  </a:lnTo>
                  <a:lnTo>
                    <a:pt x="43" y="231"/>
                  </a:lnTo>
                  <a:lnTo>
                    <a:pt x="43" y="246"/>
                  </a:lnTo>
                  <a:lnTo>
                    <a:pt x="43" y="260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3" y="318"/>
                  </a:lnTo>
                  <a:lnTo>
                    <a:pt x="43" y="30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1" name="Freeform 1076">
              <a:extLst>
                <a:ext uri="{FF2B5EF4-FFF2-40B4-BE49-F238E27FC236}">
                  <a16:creationId xmlns:a16="http://schemas.microsoft.com/office/drawing/2014/main" id="{E5F6E0D8-9819-7A02-CCBA-370DE68185D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411147" y="3213873"/>
              <a:ext cx="1020564" cy="1202650"/>
            </a:xfrm>
            <a:custGeom>
              <a:avLst/>
              <a:gdLst>
                <a:gd name="T0" fmla="*/ 34075 w 939"/>
                <a:gd name="T1" fmla="*/ 793716 h 1222"/>
                <a:gd name="T2" fmla="*/ 34075 w 939"/>
                <a:gd name="T3" fmla="*/ 870321 h 1222"/>
                <a:gd name="T4" fmla="*/ 152748 w 939"/>
                <a:gd name="T5" fmla="*/ 946926 h 1222"/>
                <a:gd name="T6" fmla="*/ 152748 w 939"/>
                <a:gd name="T7" fmla="*/ 1008636 h 1222"/>
                <a:gd name="T8" fmla="*/ 118674 w 939"/>
                <a:gd name="T9" fmla="*/ 1116097 h 1222"/>
                <a:gd name="T10" fmla="*/ 118674 w 939"/>
                <a:gd name="T11" fmla="*/ 1192702 h 1222"/>
                <a:gd name="T12" fmla="*/ 205623 w 939"/>
                <a:gd name="T13" fmla="*/ 1192702 h 1222"/>
                <a:gd name="T14" fmla="*/ 290222 w 939"/>
                <a:gd name="T15" fmla="*/ 1208661 h 1222"/>
                <a:gd name="T16" fmla="*/ 373646 w 939"/>
                <a:gd name="T17" fmla="*/ 1223557 h 1222"/>
                <a:gd name="T18" fmla="*/ 458245 w 939"/>
                <a:gd name="T19" fmla="*/ 1268243 h 1222"/>
                <a:gd name="T20" fmla="*/ 542844 w 939"/>
                <a:gd name="T21" fmla="*/ 1252284 h 1222"/>
                <a:gd name="T22" fmla="*/ 629793 w 939"/>
                <a:gd name="T23" fmla="*/ 1252284 h 1222"/>
                <a:gd name="T24" fmla="*/ 729666 w 939"/>
                <a:gd name="T25" fmla="*/ 1237388 h 1222"/>
                <a:gd name="T26" fmla="*/ 797816 w 939"/>
                <a:gd name="T27" fmla="*/ 1268243 h 1222"/>
                <a:gd name="T28" fmla="*/ 831890 w 939"/>
                <a:gd name="T29" fmla="*/ 1268243 h 1222"/>
                <a:gd name="T30" fmla="*/ 797816 w 939"/>
                <a:gd name="T31" fmla="*/ 1192702 h 1222"/>
                <a:gd name="T32" fmla="*/ 882415 w 939"/>
                <a:gd name="T33" fmla="*/ 1116097 h 1222"/>
                <a:gd name="T34" fmla="*/ 932939 w 939"/>
                <a:gd name="T35" fmla="*/ 1085242 h 1222"/>
                <a:gd name="T36" fmla="*/ 865965 w 939"/>
                <a:gd name="T37" fmla="*/ 1025660 h 1222"/>
                <a:gd name="T38" fmla="*/ 797816 w 939"/>
                <a:gd name="T39" fmla="*/ 918200 h 1222"/>
                <a:gd name="T40" fmla="*/ 747291 w 939"/>
                <a:gd name="T41" fmla="*/ 824571 h 1222"/>
                <a:gd name="T42" fmla="*/ 782541 w 939"/>
                <a:gd name="T43" fmla="*/ 779884 h 1222"/>
                <a:gd name="T44" fmla="*/ 897689 w 939"/>
                <a:gd name="T45" fmla="*/ 764989 h 1222"/>
                <a:gd name="T46" fmla="*/ 1037513 w 939"/>
                <a:gd name="T47" fmla="*/ 688384 h 1222"/>
                <a:gd name="T48" fmla="*/ 1086862 w 939"/>
                <a:gd name="T49" fmla="*/ 688384 h 1222"/>
                <a:gd name="T50" fmla="*/ 1086862 w 939"/>
                <a:gd name="T51" fmla="*/ 595819 h 1222"/>
                <a:gd name="T52" fmla="*/ 1069237 w 939"/>
                <a:gd name="T53" fmla="*/ 474527 h 1222"/>
                <a:gd name="T54" fmla="*/ 1037513 w 939"/>
                <a:gd name="T55" fmla="*/ 414945 h 1222"/>
                <a:gd name="T56" fmla="*/ 1052788 w 939"/>
                <a:gd name="T57" fmla="*/ 321317 h 1222"/>
                <a:gd name="T58" fmla="*/ 1001088 w 939"/>
                <a:gd name="T59" fmla="*/ 213856 h 1222"/>
                <a:gd name="T60" fmla="*/ 932939 w 939"/>
                <a:gd name="T61" fmla="*/ 154275 h 1222"/>
                <a:gd name="T62" fmla="*/ 865965 w 939"/>
                <a:gd name="T63" fmla="*/ 154275 h 1222"/>
                <a:gd name="T64" fmla="*/ 763741 w 939"/>
                <a:gd name="T65" fmla="*/ 183002 h 1222"/>
                <a:gd name="T66" fmla="*/ 697942 w 939"/>
                <a:gd name="T67" fmla="*/ 154275 h 1222"/>
                <a:gd name="T68" fmla="*/ 679142 w 939"/>
                <a:gd name="T69" fmla="*/ 121292 h 1222"/>
                <a:gd name="T70" fmla="*/ 610993 w 939"/>
                <a:gd name="T71" fmla="*/ 92565 h 1222"/>
                <a:gd name="T72" fmla="*/ 576918 w 939"/>
                <a:gd name="T73" fmla="*/ 46814 h 1222"/>
                <a:gd name="T74" fmla="*/ 477044 w 939"/>
                <a:gd name="T75" fmla="*/ 0 h 1222"/>
                <a:gd name="T76" fmla="*/ 458245 w 939"/>
                <a:gd name="T77" fmla="*/ 92565 h 1222"/>
                <a:gd name="T78" fmla="*/ 458245 w 939"/>
                <a:gd name="T79" fmla="*/ 138315 h 1222"/>
                <a:gd name="T80" fmla="*/ 526394 w 939"/>
                <a:gd name="T81" fmla="*/ 228752 h 1222"/>
                <a:gd name="T82" fmla="*/ 426520 w 939"/>
                <a:gd name="T83" fmla="*/ 197897 h 1222"/>
                <a:gd name="T84" fmla="*/ 390095 w 939"/>
                <a:gd name="T85" fmla="*/ 245775 h 1222"/>
                <a:gd name="T86" fmla="*/ 358371 w 939"/>
                <a:gd name="T87" fmla="*/ 228752 h 1222"/>
                <a:gd name="T88" fmla="*/ 273772 w 939"/>
                <a:gd name="T89" fmla="*/ 183002 h 1222"/>
                <a:gd name="T90" fmla="*/ 258497 w 939"/>
                <a:gd name="T91" fmla="*/ 228752 h 1222"/>
                <a:gd name="T92" fmla="*/ 258497 w 939"/>
                <a:gd name="T93" fmla="*/ 307485 h 1222"/>
                <a:gd name="T94" fmla="*/ 239697 w 939"/>
                <a:gd name="T95" fmla="*/ 381962 h 1222"/>
                <a:gd name="T96" fmla="*/ 205623 w 939"/>
                <a:gd name="T97" fmla="*/ 474527 h 1222"/>
                <a:gd name="T98" fmla="*/ 86949 w 939"/>
                <a:gd name="T99" fmla="*/ 474527 h 1222"/>
                <a:gd name="T100" fmla="*/ 52874 w 939"/>
                <a:gd name="T101" fmla="*/ 564964 h 1222"/>
                <a:gd name="T102" fmla="*/ 0 w 939"/>
                <a:gd name="T103" fmla="*/ 657529 h 1222"/>
                <a:gd name="T104" fmla="*/ 0 w 939"/>
                <a:gd name="T105" fmla="*/ 703279 h 12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9" h="1222">
                  <a:moveTo>
                    <a:pt x="0" y="690"/>
                  </a:moveTo>
                  <a:lnTo>
                    <a:pt x="0" y="704"/>
                  </a:lnTo>
                  <a:lnTo>
                    <a:pt x="16" y="719"/>
                  </a:lnTo>
                  <a:lnTo>
                    <a:pt x="29" y="733"/>
                  </a:lnTo>
                  <a:lnTo>
                    <a:pt x="29" y="746"/>
                  </a:lnTo>
                  <a:lnTo>
                    <a:pt x="29" y="762"/>
                  </a:lnTo>
                  <a:lnTo>
                    <a:pt x="29" y="775"/>
                  </a:lnTo>
                  <a:lnTo>
                    <a:pt x="29" y="789"/>
                  </a:lnTo>
                  <a:lnTo>
                    <a:pt x="16" y="789"/>
                  </a:lnTo>
                  <a:lnTo>
                    <a:pt x="29" y="818"/>
                  </a:lnTo>
                  <a:lnTo>
                    <a:pt x="45" y="847"/>
                  </a:lnTo>
                  <a:lnTo>
                    <a:pt x="59" y="863"/>
                  </a:lnTo>
                  <a:lnTo>
                    <a:pt x="88" y="876"/>
                  </a:lnTo>
                  <a:lnTo>
                    <a:pt x="117" y="876"/>
                  </a:lnTo>
                  <a:lnTo>
                    <a:pt x="130" y="890"/>
                  </a:lnTo>
                  <a:lnTo>
                    <a:pt x="146" y="890"/>
                  </a:lnTo>
                  <a:lnTo>
                    <a:pt x="159" y="890"/>
                  </a:lnTo>
                  <a:lnTo>
                    <a:pt x="175" y="905"/>
                  </a:lnTo>
                  <a:lnTo>
                    <a:pt x="146" y="935"/>
                  </a:lnTo>
                  <a:lnTo>
                    <a:pt x="130" y="948"/>
                  </a:lnTo>
                  <a:lnTo>
                    <a:pt x="117" y="977"/>
                  </a:lnTo>
                  <a:lnTo>
                    <a:pt x="117" y="991"/>
                  </a:lnTo>
                  <a:lnTo>
                    <a:pt x="101" y="1004"/>
                  </a:lnTo>
                  <a:lnTo>
                    <a:pt x="101" y="1020"/>
                  </a:lnTo>
                  <a:lnTo>
                    <a:pt x="101" y="1049"/>
                  </a:lnTo>
                  <a:lnTo>
                    <a:pt x="101" y="1062"/>
                  </a:lnTo>
                  <a:lnTo>
                    <a:pt x="88" y="1076"/>
                  </a:lnTo>
                  <a:lnTo>
                    <a:pt x="88" y="1109"/>
                  </a:lnTo>
                  <a:lnTo>
                    <a:pt x="88" y="1107"/>
                  </a:lnTo>
                  <a:lnTo>
                    <a:pt x="101" y="1121"/>
                  </a:lnTo>
                  <a:lnTo>
                    <a:pt x="101" y="1107"/>
                  </a:lnTo>
                  <a:lnTo>
                    <a:pt x="130" y="1121"/>
                  </a:lnTo>
                  <a:lnTo>
                    <a:pt x="146" y="1121"/>
                  </a:lnTo>
                  <a:lnTo>
                    <a:pt x="159" y="1121"/>
                  </a:lnTo>
                  <a:lnTo>
                    <a:pt x="175" y="1121"/>
                  </a:lnTo>
                  <a:lnTo>
                    <a:pt x="188" y="1121"/>
                  </a:lnTo>
                  <a:lnTo>
                    <a:pt x="204" y="1121"/>
                  </a:lnTo>
                  <a:lnTo>
                    <a:pt x="220" y="1121"/>
                  </a:lnTo>
                  <a:lnTo>
                    <a:pt x="247" y="1121"/>
                  </a:lnTo>
                  <a:lnTo>
                    <a:pt x="247" y="1136"/>
                  </a:lnTo>
                  <a:lnTo>
                    <a:pt x="262" y="1136"/>
                  </a:lnTo>
                  <a:lnTo>
                    <a:pt x="276" y="1136"/>
                  </a:lnTo>
                  <a:lnTo>
                    <a:pt x="276" y="1150"/>
                  </a:lnTo>
                  <a:lnTo>
                    <a:pt x="305" y="1163"/>
                  </a:lnTo>
                  <a:lnTo>
                    <a:pt x="318" y="1150"/>
                  </a:lnTo>
                  <a:lnTo>
                    <a:pt x="332" y="1150"/>
                  </a:lnTo>
                  <a:lnTo>
                    <a:pt x="348" y="1163"/>
                  </a:lnTo>
                  <a:lnTo>
                    <a:pt x="363" y="1177"/>
                  </a:lnTo>
                  <a:lnTo>
                    <a:pt x="377" y="1177"/>
                  </a:lnTo>
                  <a:lnTo>
                    <a:pt x="390" y="1192"/>
                  </a:lnTo>
                  <a:lnTo>
                    <a:pt x="406" y="1177"/>
                  </a:lnTo>
                  <a:lnTo>
                    <a:pt x="419" y="1177"/>
                  </a:lnTo>
                  <a:lnTo>
                    <a:pt x="435" y="1150"/>
                  </a:lnTo>
                  <a:lnTo>
                    <a:pt x="462" y="1163"/>
                  </a:lnTo>
                  <a:lnTo>
                    <a:pt x="462" y="1177"/>
                  </a:lnTo>
                  <a:lnTo>
                    <a:pt x="476" y="1177"/>
                  </a:lnTo>
                  <a:lnTo>
                    <a:pt x="491" y="1177"/>
                  </a:lnTo>
                  <a:lnTo>
                    <a:pt x="507" y="1163"/>
                  </a:lnTo>
                  <a:lnTo>
                    <a:pt x="520" y="1177"/>
                  </a:lnTo>
                  <a:lnTo>
                    <a:pt x="536" y="1177"/>
                  </a:lnTo>
                  <a:lnTo>
                    <a:pt x="549" y="1177"/>
                  </a:lnTo>
                  <a:lnTo>
                    <a:pt x="565" y="1163"/>
                  </a:lnTo>
                  <a:lnTo>
                    <a:pt x="578" y="1163"/>
                  </a:lnTo>
                  <a:lnTo>
                    <a:pt x="607" y="1163"/>
                  </a:lnTo>
                  <a:lnTo>
                    <a:pt x="621" y="1163"/>
                  </a:lnTo>
                  <a:lnTo>
                    <a:pt x="636" y="1177"/>
                  </a:lnTo>
                  <a:lnTo>
                    <a:pt x="636" y="1163"/>
                  </a:lnTo>
                  <a:lnTo>
                    <a:pt x="650" y="1163"/>
                  </a:lnTo>
                  <a:lnTo>
                    <a:pt x="679" y="1177"/>
                  </a:lnTo>
                  <a:lnTo>
                    <a:pt x="679" y="1192"/>
                  </a:lnTo>
                  <a:lnTo>
                    <a:pt x="679" y="1208"/>
                  </a:lnTo>
                  <a:lnTo>
                    <a:pt x="695" y="1222"/>
                  </a:lnTo>
                  <a:lnTo>
                    <a:pt x="695" y="1208"/>
                  </a:lnTo>
                  <a:lnTo>
                    <a:pt x="708" y="1208"/>
                  </a:lnTo>
                  <a:lnTo>
                    <a:pt x="708" y="1192"/>
                  </a:lnTo>
                  <a:lnTo>
                    <a:pt x="708" y="1177"/>
                  </a:lnTo>
                  <a:lnTo>
                    <a:pt x="695" y="1163"/>
                  </a:lnTo>
                  <a:lnTo>
                    <a:pt x="695" y="1150"/>
                  </a:lnTo>
                  <a:lnTo>
                    <a:pt x="695" y="1136"/>
                  </a:lnTo>
                  <a:lnTo>
                    <a:pt x="679" y="1121"/>
                  </a:lnTo>
                  <a:lnTo>
                    <a:pt x="679" y="1107"/>
                  </a:lnTo>
                  <a:lnTo>
                    <a:pt x="679" y="1076"/>
                  </a:lnTo>
                  <a:lnTo>
                    <a:pt x="724" y="1076"/>
                  </a:lnTo>
                  <a:lnTo>
                    <a:pt x="737" y="1062"/>
                  </a:lnTo>
                  <a:lnTo>
                    <a:pt x="751" y="1049"/>
                  </a:lnTo>
                  <a:lnTo>
                    <a:pt x="751" y="1033"/>
                  </a:lnTo>
                  <a:lnTo>
                    <a:pt x="764" y="1033"/>
                  </a:lnTo>
                  <a:lnTo>
                    <a:pt x="780" y="1033"/>
                  </a:lnTo>
                  <a:lnTo>
                    <a:pt x="794" y="1033"/>
                  </a:lnTo>
                  <a:lnTo>
                    <a:pt x="794" y="1020"/>
                  </a:lnTo>
                  <a:lnTo>
                    <a:pt x="794" y="1004"/>
                  </a:lnTo>
                  <a:lnTo>
                    <a:pt x="780" y="991"/>
                  </a:lnTo>
                  <a:lnTo>
                    <a:pt x="764" y="977"/>
                  </a:lnTo>
                  <a:lnTo>
                    <a:pt x="751" y="964"/>
                  </a:lnTo>
                  <a:lnTo>
                    <a:pt x="737" y="964"/>
                  </a:lnTo>
                  <a:lnTo>
                    <a:pt x="724" y="948"/>
                  </a:lnTo>
                  <a:lnTo>
                    <a:pt x="708" y="919"/>
                  </a:lnTo>
                  <a:lnTo>
                    <a:pt x="695" y="890"/>
                  </a:lnTo>
                  <a:lnTo>
                    <a:pt x="679" y="876"/>
                  </a:lnTo>
                  <a:lnTo>
                    <a:pt x="679" y="863"/>
                  </a:lnTo>
                  <a:lnTo>
                    <a:pt x="679" y="834"/>
                  </a:lnTo>
                  <a:lnTo>
                    <a:pt x="666" y="818"/>
                  </a:lnTo>
                  <a:lnTo>
                    <a:pt x="650" y="805"/>
                  </a:lnTo>
                  <a:lnTo>
                    <a:pt x="650" y="775"/>
                  </a:lnTo>
                  <a:lnTo>
                    <a:pt x="636" y="775"/>
                  </a:lnTo>
                  <a:lnTo>
                    <a:pt x="621" y="746"/>
                  </a:lnTo>
                  <a:lnTo>
                    <a:pt x="621" y="719"/>
                  </a:lnTo>
                  <a:lnTo>
                    <a:pt x="636" y="733"/>
                  </a:lnTo>
                  <a:lnTo>
                    <a:pt x="636" y="746"/>
                  </a:lnTo>
                  <a:lnTo>
                    <a:pt x="666" y="733"/>
                  </a:lnTo>
                  <a:lnTo>
                    <a:pt x="679" y="746"/>
                  </a:lnTo>
                  <a:lnTo>
                    <a:pt x="708" y="746"/>
                  </a:lnTo>
                  <a:lnTo>
                    <a:pt x="737" y="733"/>
                  </a:lnTo>
                  <a:lnTo>
                    <a:pt x="751" y="733"/>
                  </a:lnTo>
                  <a:lnTo>
                    <a:pt x="764" y="719"/>
                  </a:lnTo>
                  <a:lnTo>
                    <a:pt x="780" y="719"/>
                  </a:lnTo>
                  <a:lnTo>
                    <a:pt x="825" y="690"/>
                  </a:lnTo>
                  <a:lnTo>
                    <a:pt x="838" y="675"/>
                  </a:lnTo>
                  <a:lnTo>
                    <a:pt x="852" y="661"/>
                  </a:lnTo>
                  <a:lnTo>
                    <a:pt x="883" y="647"/>
                  </a:lnTo>
                  <a:lnTo>
                    <a:pt x="896" y="661"/>
                  </a:lnTo>
                  <a:lnTo>
                    <a:pt x="896" y="675"/>
                  </a:lnTo>
                  <a:lnTo>
                    <a:pt x="910" y="675"/>
                  </a:lnTo>
                  <a:lnTo>
                    <a:pt x="925" y="661"/>
                  </a:lnTo>
                  <a:lnTo>
                    <a:pt x="925" y="647"/>
                  </a:lnTo>
                  <a:lnTo>
                    <a:pt x="925" y="603"/>
                  </a:lnTo>
                  <a:lnTo>
                    <a:pt x="939" y="589"/>
                  </a:lnTo>
                  <a:lnTo>
                    <a:pt x="925" y="589"/>
                  </a:lnTo>
                  <a:lnTo>
                    <a:pt x="925" y="574"/>
                  </a:lnTo>
                  <a:lnTo>
                    <a:pt x="925" y="560"/>
                  </a:lnTo>
                  <a:lnTo>
                    <a:pt x="925" y="518"/>
                  </a:lnTo>
                  <a:lnTo>
                    <a:pt x="925" y="504"/>
                  </a:lnTo>
                  <a:lnTo>
                    <a:pt x="910" y="475"/>
                  </a:lnTo>
                  <a:lnTo>
                    <a:pt x="910" y="459"/>
                  </a:lnTo>
                  <a:lnTo>
                    <a:pt x="910" y="446"/>
                  </a:lnTo>
                  <a:lnTo>
                    <a:pt x="925" y="430"/>
                  </a:lnTo>
                  <a:lnTo>
                    <a:pt x="910" y="430"/>
                  </a:lnTo>
                  <a:lnTo>
                    <a:pt x="896" y="417"/>
                  </a:lnTo>
                  <a:lnTo>
                    <a:pt x="896" y="403"/>
                  </a:lnTo>
                  <a:lnTo>
                    <a:pt x="883" y="390"/>
                  </a:lnTo>
                  <a:lnTo>
                    <a:pt x="867" y="359"/>
                  </a:lnTo>
                  <a:lnTo>
                    <a:pt x="883" y="345"/>
                  </a:lnTo>
                  <a:lnTo>
                    <a:pt x="896" y="329"/>
                  </a:lnTo>
                  <a:lnTo>
                    <a:pt x="896" y="316"/>
                  </a:lnTo>
                  <a:lnTo>
                    <a:pt x="896" y="302"/>
                  </a:lnTo>
                  <a:lnTo>
                    <a:pt x="896" y="289"/>
                  </a:lnTo>
                  <a:lnTo>
                    <a:pt x="896" y="273"/>
                  </a:lnTo>
                  <a:lnTo>
                    <a:pt x="896" y="231"/>
                  </a:lnTo>
                  <a:lnTo>
                    <a:pt x="852" y="231"/>
                  </a:lnTo>
                  <a:lnTo>
                    <a:pt x="852" y="201"/>
                  </a:lnTo>
                  <a:lnTo>
                    <a:pt x="852" y="172"/>
                  </a:lnTo>
                  <a:lnTo>
                    <a:pt x="825" y="172"/>
                  </a:lnTo>
                  <a:lnTo>
                    <a:pt x="809" y="172"/>
                  </a:lnTo>
                  <a:lnTo>
                    <a:pt x="809" y="159"/>
                  </a:lnTo>
                  <a:lnTo>
                    <a:pt x="794" y="145"/>
                  </a:lnTo>
                  <a:lnTo>
                    <a:pt x="794" y="130"/>
                  </a:lnTo>
                  <a:lnTo>
                    <a:pt x="780" y="130"/>
                  </a:lnTo>
                  <a:lnTo>
                    <a:pt x="764" y="145"/>
                  </a:lnTo>
                  <a:lnTo>
                    <a:pt x="751" y="145"/>
                  </a:lnTo>
                  <a:lnTo>
                    <a:pt x="737" y="145"/>
                  </a:lnTo>
                  <a:lnTo>
                    <a:pt x="708" y="159"/>
                  </a:lnTo>
                  <a:lnTo>
                    <a:pt x="679" y="172"/>
                  </a:lnTo>
                  <a:lnTo>
                    <a:pt x="666" y="159"/>
                  </a:lnTo>
                  <a:lnTo>
                    <a:pt x="666" y="172"/>
                  </a:lnTo>
                  <a:lnTo>
                    <a:pt x="650" y="172"/>
                  </a:lnTo>
                  <a:lnTo>
                    <a:pt x="621" y="172"/>
                  </a:lnTo>
                  <a:lnTo>
                    <a:pt x="607" y="172"/>
                  </a:lnTo>
                  <a:lnTo>
                    <a:pt x="578" y="159"/>
                  </a:lnTo>
                  <a:lnTo>
                    <a:pt x="594" y="159"/>
                  </a:lnTo>
                  <a:lnTo>
                    <a:pt x="594" y="145"/>
                  </a:lnTo>
                  <a:lnTo>
                    <a:pt x="607" y="145"/>
                  </a:lnTo>
                  <a:lnTo>
                    <a:pt x="607" y="130"/>
                  </a:lnTo>
                  <a:lnTo>
                    <a:pt x="607" y="114"/>
                  </a:lnTo>
                  <a:lnTo>
                    <a:pt x="594" y="114"/>
                  </a:lnTo>
                  <a:lnTo>
                    <a:pt x="578" y="114"/>
                  </a:lnTo>
                  <a:lnTo>
                    <a:pt x="565" y="130"/>
                  </a:lnTo>
                  <a:lnTo>
                    <a:pt x="549" y="101"/>
                  </a:lnTo>
                  <a:lnTo>
                    <a:pt x="536" y="101"/>
                  </a:lnTo>
                  <a:lnTo>
                    <a:pt x="520" y="101"/>
                  </a:lnTo>
                  <a:lnTo>
                    <a:pt x="520" y="87"/>
                  </a:lnTo>
                  <a:lnTo>
                    <a:pt x="507" y="87"/>
                  </a:lnTo>
                  <a:lnTo>
                    <a:pt x="491" y="87"/>
                  </a:lnTo>
                  <a:lnTo>
                    <a:pt x="491" y="72"/>
                  </a:lnTo>
                  <a:lnTo>
                    <a:pt x="507" y="58"/>
                  </a:lnTo>
                  <a:lnTo>
                    <a:pt x="491" y="44"/>
                  </a:lnTo>
                  <a:lnTo>
                    <a:pt x="476" y="31"/>
                  </a:lnTo>
                  <a:lnTo>
                    <a:pt x="462" y="15"/>
                  </a:lnTo>
                  <a:lnTo>
                    <a:pt x="435" y="15"/>
                  </a:lnTo>
                  <a:lnTo>
                    <a:pt x="419" y="0"/>
                  </a:lnTo>
                  <a:lnTo>
                    <a:pt x="406" y="0"/>
                  </a:lnTo>
                  <a:lnTo>
                    <a:pt x="406" y="31"/>
                  </a:lnTo>
                  <a:lnTo>
                    <a:pt x="406" y="44"/>
                  </a:lnTo>
                  <a:lnTo>
                    <a:pt x="419" y="58"/>
                  </a:lnTo>
                  <a:lnTo>
                    <a:pt x="419" y="72"/>
                  </a:lnTo>
                  <a:lnTo>
                    <a:pt x="390" y="87"/>
                  </a:lnTo>
                  <a:lnTo>
                    <a:pt x="377" y="87"/>
                  </a:lnTo>
                  <a:lnTo>
                    <a:pt x="377" y="101"/>
                  </a:lnTo>
                  <a:lnTo>
                    <a:pt x="390" y="101"/>
                  </a:lnTo>
                  <a:lnTo>
                    <a:pt x="390" y="114"/>
                  </a:lnTo>
                  <a:lnTo>
                    <a:pt x="390" y="130"/>
                  </a:lnTo>
                  <a:lnTo>
                    <a:pt x="419" y="145"/>
                  </a:lnTo>
                  <a:lnTo>
                    <a:pt x="406" y="159"/>
                  </a:lnTo>
                  <a:lnTo>
                    <a:pt x="419" y="172"/>
                  </a:lnTo>
                  <a:lnTo>
                    <a:pt x="448" y="186"/>
                  </a:lnTo>
                  <a:lnTo>
                    <a:pt x="448" y="215"/>
                  </a:lnTo>
                  <a:lnTo>
                    <a:pt x="435" y="186"/>
                  </a:lnTo>
                  <a:lnTo>
                    <a:pt x="419" y="172"/>
                  </a:lnTo>
                  <a:lnTo>
                    <a:pt x="390" y="172"/>
                  </a:lnTo>
                  <a:lnTo>
                    <a:pt x="363" y="172"/>
                  </a:lnTo>
                  <a:lnTo>
                    <a:pt x="363" y="186"/>
                  </a:lnTo>
                  <a:lnTo>
                    <a:pt x="363" y="215"/>
                  </a:lnTo>
                  <a:lnTo>
                    <a:pt x="363" y="231"/>
                  </a:lnTo>
                  <a:lnTo>
                    <a:pt x="348" y="244"/>
                  </a:lnTo>
                  <a:lnTo>
                    <a:pt x="348" y="258"/>
                  </a:lnTo>
                  <a:lnTo>
                    <a:pt x="332" y="231"/>
                  </a:lnTo>
                  <a:lnTo>
                    <a:pt x="332" y="215"/>
                  </a:lnTo>
                  <a:lnTo>
                    <a:pt x="332" y="201"/>
                  </a:lnTo>
                  <a:lnTo>
                    <a:pt x="318" y="201"/>
                  </a:lnTo>
                  <a:lnTo>
                    <a:pt x="318" y="215"/>
                  </a:lnTo>
                  <a:lnTo>
                    <a:pt x="305" y="215"/>
                  </a:lnTo>
                  <a:lnTo>
                    <a:pt x="305" y="201"/>
                  </a:lnTo>
                  <a:lnTo>
                    <a:pt x="318" y="186"/>
                  </a:lnTo>
                  <a:lnTo>
                    <a:pt x="289" y="172"/>
                  </a:lnTo>
                  <a:lnTo>
                    <a:pt x="262" y="172"/>
                  </a:lnTo>
                  <a:lnTo>
                    <a:pt x="233" y="172"/>
                  </a:lnTo>
                  <a:lnTo>
                    <a:pt x="220" y="172"/>
                  </a:lnTo>
                  <a:lnTo>
                    <a:pt x="220" y="186"/>
                  </a:lnTo>
                  <a:lnTo>
                    <a:pt x="204" y="201"/>
                  </a:lnTo>
                  <a:lnTo>
                    <a:pt x="204" y="215"/>
                  </a:lnTo>
                  <a:lnTo>
                    <a:pt x="220" y="215"/>
                  </a:lnTo>
                  <a:lnTo>
                    <a:pt x="220" y="231"/>
                  </a:lnTo>
                  <a:lnTo>
                    <a:pt x="233" y="244"/>
                  </a:lnTo>
                  <a:lnTo>
                    <a:pt x="220" y="258"/>
                  </a:lnTo>
                  <a:lnTo>
                    <a:pt x="220" y="273"/>
                  </a:lnTo>
                  <a:lnTo>
                    <a:pt x="220" y="289"/>
                  </a:lnTo>
                  <a:lnTo>
                    <a:pt x="220" y="302"/>
                  </a:lnTo>
                  <a:lnTo>
                    <a:pt x="204" y="302"/>
                  </a:lnTo>
                  <a:lnTo>
                    <a:pt x="204" y="316"/>
                  </a:lnTo>
                  <a:lnTo>
                    <a:pt x="204" y="345"/>
                  </a:lnTo>
                  <a:lnTo>
                    <a:pt x="204" y="359"/>
                  </a:lnTo>
                  <a:lnTo>
                    <a:pt x="188" y="374"/>
                  </a:lnTo>
                  <a:lnTo>
                    <a:pt x="204" y="390"/>
                  </a:lnTo>
                  <a:lnTo>
                    <a:pt x="204" y="403"/>
                  </a:lnTo>
                  <a:lnTo>
                    <a:pt x="188" y="446"/>
                  </a:lnTo>
                  <a:lnTo>
                    <a:pt x="175" y="446"/>
                  </a:lnTo>
                  <a:lnTo>
                    <a:pt x="159" y="446"/>
                  </a:lnTo>
                  <a:lnTo>
                    <a:pt x="146" y="446"/>
                  </a:lnTo>
                  <a:lnTo>
                    <a:pt x="130" y="446"/>
                  </a:lnTo>
                  <a:lnTo>
                    <a:pt x="117" y="430"/>
                  </a:lnTo>
                  <a:lnTo>
                    <a:pt x="74" y="446"/>
                  </a:lnTo>
                  <a:lnTo>
                    <a:pt x="45" y="459"/>
                  </a:lnTo>
                  <a:lnTo>
                    <a:pt x="45" y="475"/>
                  </a:lnTo>
                  <a:lnTo>
                    <a:pt x="45" y="488"/>
                  </a:lnTo>
                  <a:lnTo>
                    <a:pt x="45" y="518"/>
                  </a:lnTo>
                  <a:lnTo>
                    <a:pt x="45" y="531"/>
                  </a:lnTo>
                  <a:lnTo>
                    <a:pt x="16" y="545"/>
                  </a:lnTo>
                  <a:lnTo>
                    <a:pt x="16" y="560"/>
                  </a:lnTo>
                  <a:lnTo>
                    <a:pt x="16" y="574"/>
                  </a:lnTo>
                  <a:lnTo>
                    <a:pt x="16" y="589"/>
                  </a:lnTo>
                  <a:lnTo>
                    <a:pt x="0" y="618"/>
                  </a:lnTo>
                  <a:lnTo>
                    <a:pt x="16" y="618"/>
                  </a:lnTo>
                  <a:lnTo>
                    <a:pt x="16" y="632"/>
                  </a:lnTo>
                  <a:lnTo>
                    <a:pt x="16" y="647"/>
                  </a:lnTo>
                  <a:lnTo>
                    <a:pt x="0" y="647"/>
                  </a:lnTo>
                  <a:lnTo>
                    <a:pt x="0" y="661"/>
                  </a:lnTo>
                  <a:lnTo>
                    <a:pt x="0" y="675"/>
                  </a:lnTo>
                  <a:lnTo>
                    <a:pt x="0" y="69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2" name="Freeform 1077">
              <a:extLst>
                <a:ext uri="{FF2B5EF4-FFF2-40B4-BE49-F238E27FC236}">
                  <a16:creationId xmlns:a16="http://schemas.microsoft.com/office/drawing/2014/main" id="{EE6CA4BA-1DF3-5A74-3418-EC97A0B8033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370031" y="3880545"/>
              <a:ext cx="77827" cy="113069"/>
            </a:xfrm>
            <a:custGeom>
              <a:avLst/>
              <a:gdLst>
                <a:gd name="T0" fmla="*/ 4740 w 71"/>
                <a:gd name="T1" fmla="*/ 103269 h 116"/>
                <a:gd name="T2" fmla="*/ 8295 w 71"/>
                <a:gd name="T3" fmla="*/ 76925 h 116"/>
                <a:gd name="T4" fmla="*/ 0 w 71"/>
                <a:gd name="T5" fmla="*/ 61118 h 116"/>
                <a:gd name="T6" fmla="*/ 0 w 71"/>
                <a:gd name="T7" fmla="*/ 46366 h 116"/>
                <a:gd name="T8" fmla="*/ 0 w 71"/>
                <a:gd name="T9" fmla="*/ 30559 h 116"/>
                <a:gd name="T10" fmla="*/ 17775 w 71"/>
                <a:gd name="T11" fmla="*/ 15807 h 116"/>
                <a:gd name="T12" fmla="*/ 34366 w 71"/>
                <a:gd name="T13" fmla="*/ 0 h 116"/>
                <a:gd name="T14" fmla="*/ 49771 w 71"/>
                <a:gd name="T15" fmla="*/ 15807 h 116"/>
                <a:gd name="T16" fmla="*/ 49771 w 71"/>
                <a:gd name="T17" fmla="*/ 30559 h 116"/>
                <a:gd name="T18" fmla="*/ 68732 w 71"/>
                <a:gd name="T19" fmla="*/ 46366 h 116"/>
                <a:gd name="T20" fmla="*/ 84137 w 71"/>
                <a:gd name="T21" fmla="*/ 61118 h 116"/>
                <a:gd name="T22" fmla="*/ 84137 w 71"/>
                <a:gd name="T23" fmla="*/ 74817 h 116"/>
                <a:gd name="T24" fmla="*/ 84137 w 71"/>
                <a:gd name="T25" fmla="*/ 91678 h 116"/>
                <a:gd name="T26" fmla="*/ 84137 w 71"/>
                <a:gd name="T27" fmla="*/ 105377 h 116"/>
                <a:gd name="T28" fmla="*/ 84137 w 71"/>
                <a:gd name="T29" fmla="*/ 122237 h 116"/>
                <a:gd name="T30" fmla="*/ 68732 w 71"/>
                <a:gd name="T31" fmla="*/ 122237 h 116"/>
                <a:gd name="T32" fmla="*/ 4740 w 71"/>
                <a:gd name="T33" fmla="*/ 103269 h 116"/>
                <a:gd name="T34" fmla="*/ 4740 w 71"/>
                <a:gd name="T35" fmla="*/ 103269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" h="116">
                  <a:moveTo>
                    <a:pt x="4" y="98"/>
                  </a:moveTo>
                  <a:lnTo>
                    <a:pt x="7" y="73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42" y="15"/>
                  </a:lnTo>
                  <a:lnTo>
                    <a:pt x="42" y="29"/>
                  </a:lnTo>
                  <a:lnTo>
                    <a:pt x="58" y="44"/>
                  </a:lnTo>
                  <a:lnTo>
                    <a:pt x="71" y="58"/>
                  </a:lnTo>
                  <a:lnTo>
                    <a:pt x="71" y="71"/>
                  </a:lnTo>
                  <a:lnTo>
                    <a:pt x="71" y="87"/>
                  </a:lnTo>
                  <a:lnTo>
                    <a:pt x="71" y="100"/>
                  </a:lnTo>
                  <a:lnTo>
                    <a:pt x="71" y="116"/>
                  </a:lnTo>
                  <a:lnTo>
                    <a:pt x="58" y="116"/>
                  </a:lnTo>
                  <a:lnTo>
                    <a:pt x="4" y="9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3" name="Freeform 1078">
              <a:extLst>
                <a:ext uri="{FF2B5EF4-FFF2-40B4-BE49-F238E27FC236}">
                  <a16:creationId xmlns:a16="http://schemas.microsoft.com/office/drawing/2014/main" id="{4DA7AD24-6E2D-7A12-B73C-97DC2CC2403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870768" y="2798306"/>
              <a:ext cx="251103" cy="143907"/>
            </a:xfrm>
            <a:custGeom>
              <a:avLst/>
              <a:gdLst>
                <a:gd name="T0" fmla="*/ 16452 w 231"/>
                <a:gd name="T1" fmla="*/ 155575 h 143"/>
                <a:gd name="T2" fmla="*/ 18803 w 231"/>
                <a:gd name="T3" fmla="*/ 141432 h 143"/>
                <a:gd name="T4" fmla="*/ 18803 w 231"/>
                <a:gd name="T5" fmla="*/ 124025 h 143"/>
                <a:gd name="T6" fmla="*/ 34080 w 231"/>
                <a:gd name="T7" fmla="*/ 109882 h 143"/>
                <a:gd name="T8" fmla="*/ 50532 w 231"/>
                <a:gd name="T9" fmla="*/ 109882 h 143"/>
                <a:gd name="T10" fmla="*/ 68160 w 231"/>
                <a:gd name="T11" fmla="*/ 109882 h 143"/>
                <a:gd name="T12" fmla="*/ 84612 w 231"/>
                <a:gd name="T13" fmla="*/ 109882 h 143"/>
                <a:gd name="T14" fmla="*/ 99889 w 231"/>
                <a:gd name="T15" fmla="*/ 109882 h 143"/>
                <a:gd name="T16" fmla="*/ 118692 w 231"/>
                <a:gd name="T17" fmla="*/ 109882 h 143"/>
                <a:gd name="T18" fmla="*/ 135144 w 231"/>
                <a:gd name="T19" fmla="*/ 92475 h 143"/>
                <a:gd name="T20" fmla="*/ 152771 w 231"/>
                <a:gd name="T21" fmla="*/ 92475 h 143"/>
                <a:gd name="T22" fmla="*/ 186851 w 231"/>
                <a:gd name="T23" fmla="*/ 92475 h 143"/>
                <a:gd name="T24" fmla="*/ 203303 w 231"/>
                <a:gd name="T25" fmla="*/ 109882 h 143"/>
                <a:gd name="T26" fmla="*/ 220931 w 231"/>
                <a:gd name="T27" fmla="*/ 124025 h 143"/>
                <a:gd name="T28" fmla="*/ 220931 w 231"/>
                <a:gd name="T29" fmla="*/ 109882 h 143"/>
                <a:gd name="T30" fmla="*/ 237383 w 231"/>
                <a:gd name="T31" fmla="*/ 92475 h 143"/>
                <a:gd name="T32" fmla="*/ 255011 w 231"/>
                <a:gd name="T33" fmla="*/ 78331 h 143"/>
                <a:gd name="T34" fmla="*/ 255011 w 231"/>
                <a:gd name="T35" fmla="*/ 46781 h 143"/>
                <a:gd name="T36" fmla="*/ 237383 w 231"/>
                <a:gd name="T37" fmla="*/ 46781 h 143"/>
                <a:gd name="T38" fmla="*/ 237383 w 231"/>
                <a:gd name="T39" fmla="*/ 31550 h 143"/>
                <a:gd name="T40" fmla="*/ 255011 w 231"/>
                <a:gd name="T41" fmla="*/ 15231 h 143"/>
                <a:gd name="T42" fmla="*/ 271463 w 231"/>
                <a:gd name="T43" fmla="*/ 0 h 143"/>
                <a:gd name="T44" fmla="*/ 255011 w 231"/>
                <a:gd name="T45" fmla="*/ 0 h 143"/>
                <a:gd name="T46" fmla="*/ 237383 w 231"/>
                <a:gd name="T47" fmla="*/ 15231 h 143"/>
                <a:gd name="T48" fmla="*/ 220931 w 231"/>
                <a:gd name="T49" fmla="*/ 15231 h 143"/>
                <a:gd name="T50" fmla="*/ 203303 w 231"/>
                <a:gd name="T51" fmla="*/ 15231 h 143"/>
                <a:gd name="T52" fmla="*/ 186851 w 231"/>
                <a:gd name="T53" fmla="*/ 31550 h 143"/>
                <a:gd name="T54" fmla="*/ 169224 w 231"/>
                <a:gd name="T55" fmla="*/ 31550 h 143"/>
                <a:gd name="T56" fmla="*/ 152771 w 231"/>
                <a:gd name="T57" fmla="*/ 46781 h 143"/>
                <a:gd name="T58" fmla="*/ 135144 w 231"/>
                <a:gd name="T59" fmla="*/ 63100 h 143"/>
                <a:gd name="T60" fmla="*/ 135144 w 231"/>
                <a:gd name="T61" fmla="*/ 78331 h 143"/>
                <a:gd name="T62" fmla="*/ 118692 w 231"/>
                <a:gd name="T63" fmla="*/ 92475 h 143"/>
                <a:gd name="T64" fmla="*/ 99889 w 231"/>
                <a:gd name="T65" fmla="*/ 92475 h 143"/>
                <a:gd name="T66" fmla="*/ 84612 w 231"/>
                <a:gd name="T67" fmla="*/ 92475 h 143"/>
                <a:gd name="T68" fmla="*/ 34080 w 231"/>
                <a:gd name="T69" fmla="*/ 92475 h 143"/>
                <a:gd name="T70" fmla="*/ 18803 w 231"/>
                <a:gd name="T71" fmla="*/ 92475 h 143"/>
                <a:gd name="T72" fmla="*/ 0 w 231"/>
                <a:gd name="T73" fmla="*/ 109882 h 143"/>
                <a:gd name="T74" fmla="*/ 0 w 231"/>
                <a:gd name="T75" fmla="*/ 124025 h 143"/>
                <a:gd name="T76" fmla="*/ 18803 w 231"/>
                <a:gd name="T77" fmla="*/ 155575 h 143"/>
                <a:gd name="T78" fmla="*/ 18803 w 231"/>
                <a:gd name="T79" fmla="*/ 155575 h 143"/>
                <a:gd name="T80" fmla="*/ 16452 w 231"/>
                <a:gd name="T81" fmla="*/ 155575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1" h="143">
                  <a:moveTo>
                    <a:pt x="14" y="143"/>
                  </a:moveTo>
                  <a:lnTo>
                    <a:pt x="16" y="130"/>
                  </a:lnTo>
                  <a:lnTo>
                    <a:pt x="16" y="114"/>
                  </a:lnTo>
                  <a:lnTo>
                    <a:pt x="29" y="101"/>
                  </a:lnTo>
                  <a:lnTo>
                    <a:pt x="43" y="101"/>
                  </a:lnTo>
                  <a:lnTo>
                    <a:pt x="58" y="101"/>
                  </a:lnTo>
                  <a:lnTo>
                    <a:pt x="72" y="101"/>
                  </a:lnTo>
                  <a:lnTo>
                    <a:pt x="85" y="101"/>
                  </a:lnTo>
                  <a:lnTo>
                    <a:pt x="101" y="101"/>
                  </a:lnTo>
                  <a:lnTo>
                    <a:pt x="115" y="85"/>
                  </a:lnTo>
                  <a:lnTo>
                    <a:pt x="130" y="85"/>
                  </a:lnTo>
                  <a:lnTo>
                    <a:pt x="159" y="85"/>
                  </a:lnTo>
                  <a:lnTo>
                    <a:pt x="173" y="101"/>
                  </a:lnTo>
                  <a:lnTo>
                    <a:pt x="188" y="114"/>
                  </a:lnTo>
                  <a:lnTo>
                    <a:pt x="188" y="101"/>
                  </a:lnTo>
                  <a:lnTo>
                    <a:pt x="202" y="85"/>
                  </a:lnTo>
                  <a:lnTo>
                    <a:pt x="217" y="72"/>
                  </a:lnTo>
                  <a:lnTo>
                    <a:pt x="217" y="43"/>
                  </a:lnTo>
                  <a:lnTo>
                    <a:pt x="202" y="43"/>
                  </a:lnTo>
                  <a:lnTo>
                    <a:pt x="202" y="29"/>
                  </a:lnTo>
                  <a:lnTo>
                    <a:pt x="217" y="14"/>
                  </a:lnTo>
                  <a:lnTo>
                    <a:pt x="231" y="0"/>
                  </a:lnTo>
                  <a:lnTo>
                    <a:pt x="217" y="0"/>
                  </a:lnTo>
                  <a:lnTo>
                    <a:pt x="202" y="14"/>
                  </a:lnTo>
                  <a:lnTo>
                    <a:pt x="188" y="14"/>
                  </a:lnTo>
                  <a:lnTo>
                    <a:pt x="173" y="14"/>
                  </a:lnTo>
                  <a:lnTo>
                    <a:pt x="159" y="29"/>
                  </a:lnTo>
                  <a:lnTo>
                    <a:pt x="144" y="29"/>
                  </a:lnTo>
                  <a:lnTo>
                    <a:pt x="130" y="43"/>
                  </a:lnTo>
                  <a:lnTo>
                    <a:pt x="115" y="58"/>
                  </a:lnTo>
                  <a:lnTo>
                    <a:pt x="115" y="72"/>
                  </a:lnTo>
                  <a:lnTo>
                    <a:pt x="101" y="85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29" y="85"/>
                  </a:lnTo>
                  <a:lnTo>
                    <a:pt x="16" y="85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16" y="143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4" name="Freeform 1080">
              <a:extLst>
                <a:ext uri="{FF2B5EF4-FFF2-40B4-BE49-F238E27FC236}">
                  <a16:creationId xmlns:a16="http://schemas.microsoft.com/office/drawing/2014/main" id="{B18249DA-780A-2042-BFBA-A868FE279101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80901" y="3140452"/>
              <a:ext cx="77827" cy="67548"/>
            </a:xfrm>
            <a:custGeom>
              <a:avLst/>
              <a:gdLst>
                <a:gd name="T0" fmla="*/ 84137 w 72"/>
                <a:gd name="T1" fmla="*/ 73025 h 72"/>
                <a:gd name="T2" fmla="*/ 67777 w 72"/>
                <a:gd name="T3" fmla="*/ 73025 h 72"/>
                <a:gd name="T4" fmla="*/ 33889 w 72"/>
                <a:gd name="T5" fmla="*/ 73025 h 72"/>
                <a:gd name="T6" fmla="*/ 33889 w 72"/>
                <a:gd name="T7" fmla="*/ 56797 h 72"/>
                <a:gd name="T8" fmla="*/ 0 w 72"/>
                <a:gd name="T9" fmla="*/ 56797 h 72"/>
                <a:gd name="T10" fmla="*/ 0 w 72"/>
                <a:gd name="T11" fmla="*/ 29413 h 72"/>
                <a:gd name="T12" fmla="*/ 0 w 72"/>
                <a:gd name="T13" fmla="*/ 14199 h 72"/>
                <a:gd name="T14" fmla="*/ 16360 w 72"/>
                <a:gd name="T15" fmla="*/ 14199 h 72"/>
                <a:gd name="T16" fmla="*/ 16360 w 72"/>
                <a:gd name="T17" fmla="*/ 0 h 72"/>
                <a:gd name="T18" fmla="*/ 33889 w 72"/>
                <a:gd name="T19" fmla="*/ 14199 h 72"/>
                <a:gd name="T20" fmla="*/ 50248 w 72"/>
                <a:gd name="T21" fmla="*/ 0 h 72"/>
                <a:gd name="T22" fmla="*/ 67777 w 72"/>
                <a:gd name="T23" fmla="*/ 14199 h 72"/>
                <a:gd name="T24" fmla="*/ 84137 w 72"/>
                <a:gd name="T25" fmla="*/ 14199 h 72"/>
                <a:gd name="T26" fmla="*/ 84137 w 72"/>
                <a:gd name="T27" fmla="*/ 29413 h 72"/>
                <a:gd name="T28" fmla="*/ 84137 w 72"/>
                <a:gd name="T29" fmla="*/ 43612 h 72"/>
                <a:gd name="T30" fmla="*/ 84137 w 72"/>
                <a:gd name="T31" fmla="*/ 56797 h 72"/>
                <a:gd name="T32" fmla="*/ 84137 w 72"/>
                <a:gd name="T33" fmla="*/ 73025 h 72"/>
                <a:gd name="T34" fmla="*/ 67777 w 72"/>
                <a:gd name="T35" fmla="*/ 73025 h 72"/>
                <a:gd name="T36" fmla="*/ 84137 w 72"/>
                <a:gd name="T37" fmla="*/ 73025 h 72"/>
                <a:gd name="T38" fmla="*/ 84137 w 72"/>
                <a:gd name="T39" fmla="*/ 73025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2" h="72">
                  <a:moveTo>
                    <a:pt x="72" y="72"/>
                  </a:moveTo>
                  <a:lnTo>
                    <a:pt x="58" y="72"/>
                  </a:lnTo>
                  <a:lnTo>
                    <a:pt x="29" y="72"/>
                  </a:lnTo>
                  <a:lnTo>
                    <a:pt x="29" y="56"/>
                  </a:lnTo>
                  <a:lnTo>
                    <a:pt x="0" y="56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29" y="14"/>
                  </a:lnTo>
                  <a:lnTo>
                    <a:pt x="43" y="0"/>
                  </a:lnTo>
                  <a:lnTo>
                    <a:pt x="58" y="14"/>
                  </a:lnTo>
                  <a:lnTo>
                    <a:pt x="72" y="14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56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72" y="7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5" name="Freeform 1082">
              <a:extLst>
                <a:ext uri="{FF2B5EF4-FFF2-40B4-BE49-F238E27FC236}">
                  <a16:creationId xmlns:a16="http://schemas.microsoft.com/office/drawing/2014/main" id="{CE74819A-7B3A-C5FC-7E99-3F908A42A1D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085160" y="3067030"/>
              <a:ext cx="157123" cy="168870"/>
            </a:xfrm>
            <a:custGeom>
              <a:avLst/>
              <a:gdLst>
                <a:gd name="T0" fmla="*/ 85525 w 143"/>
                <a:gd name="T1" fmla="*/ 182562 h 173"/>
                <a:gd name="T2" fmla="*/ 51078 w 143"/>
                <a:gd name="T3" fmla="*/ 167788 h 173"/>
                <a:gd name="T4" fmla="*/ 68895 w 143"/>
                <a:gd name="T5" fmla="*/ 167788 h 173"/>
                <a:gd name="T6" fmla="*/ 68895 w 143"/>
                <a:gd name="T7" fmla="*/ 151959 h 173"/>
                <a:gd name="T8" fmla="*/ 51078 w 143"/>
                <a:gd name="T9" fmla="*/ 151959 h 173"/>
                <a:gd name="T10" fmla="*/ 16630 w 143"/>
                <a:gd name="T11" fmla="*/ 151959 h 173"/>
                <a:gd name="T12" fmla="*/ 0 w 143"/>
                <a:gd name="T13" fmla="*/ 137185 h 173"/>
                <a:gd name="T14" fmla="*/ 0 w 143"/>
                <a:gd name="T15" fmla="*/ 123467 h 173"/>
                <a:gd name="T16" fmla="*/ 16630 w 143"/>
                <a:gd name="T17" fmla="*/ 108693 h 173"/>
                <a:gd name="T18" fmla="*/ 0 w 143"/>
                <a:gd name="T19" fmla="*/ 92864 h 173"/>
                <a:gd name="T20" fmla="*/ 0 w 143"/>
                <a:gd name="T21" fmla="*/ 75980 h 173"/>
                <a:gd name="T22" fmla="*/ 16630 w 143"/>
                <a:gd name="T23" fmla="*/ 62261 h 173"/>
                <a:gd name="T24" fmla="*/ 34448 w 143"/>
                <a:gd name="T25" fmla="*/ 62261 h 173"/>
                <a:gd name="T26" fmla="*/ 51078 w 143"/>
                <a:gd name="T27" fmla="*/ 45377 h 173"/>
                <a:gd name="T28" fmla="*/ 51078 w 143"/>
                <a:gd name="T29" fmla="*/ 31658 h 173"/>
                <a:gd name="T30" fmla="*/ 68895 w 143"/>
                <a:gd name="T31" fmla="*/ 31658 h 173"/>
                <a:gd name="T32" fmla="*/ 68895 w 143"/>
                <a:gd name="T33" fmla="*/ 45377 h 173"/>
                <a:gd name="T34" fmla="*/ 51078 w 143"/>
                <a:gd name="T35" fmla="*/ 62261 h 173"/>
                <a:gd name="T36" fmla="*/ 68895 w 143"/>
                <a:gd name="T37" fmla="*/ 75980 h 173"/>
                <a:gd name="T38" fmla="*/ 85525 w 143"/>
                <a:gd name="T39" fmla="*/ 75980 h 173"/>
                <a:gd name="T40" fmla="*/ 85525 w 143"/>
                <a:gd name="T41" fmla="*/ 62261 h 173"/>
                <a:gd name="T42" fmla="*/ 85525 w 143"/>
                <a:gd name="T43" fmla="*/ 45377 h 173"/>
                <a:gd name="T44" fmla="*/ 100968 w 143"/>
                <a:gd name="T45" fmla="*/ 45377 h 173"/>
                <a:gd name="T46" fmla="*/ 119973 w 143"/>
                <a:gd name="T47" fmla="*/ 45377 h 173"/>
                <a:gd name="T48" fmla="*/ 135415 w 143"/>
                <a:gd name="T49" fmla="*/ 31658 h 173"/>
                <a:gd name="T50" fmla="*/ 119973 w 143"/>
                <a:gd name="T51" fmla="*/ 16884 h 173"/>
                <a:gd name="T52" fmla="*/ 100968 w 143"/>
                <a:gd name="T53" fmla="*/ 16884 h 173"/>
                <a:gd name="T54" fmla="*/ 119973 w 143"/>
                <a:gd name="T55" fmla="*/ 0 h 173"/>
                <a:gd name="T56" fmla="*/ 135415 w 143"/>
                <a:gd name="T57" fmla="*/ 0 h 173"/>
                <a:gd name="T58" fmla="*/ 169863 w 143"/>
                <a:gd name="T59" fmla="*/ 0 h 173"/>
                <a:gd name="T60" fmla="*/ 154421 w 143"/>
                <a:gd name="T61" fmla="*/ 16884 h 173"/>
                <a:gd name="T62" fmla="*/ 169863 w 143"/>
                <a:gd name="T63" fmla="*/ 16884 h 173"/>
                <a:gd name="T64" fmla="*/ 154421 w 143"/>
                <a:gd name="T65" fmla="*/ 31658 h 173"/>
                <a:gd name="T66" fmla="*/ 169863 w 143"/>
                <a:gd name="T67" fmla="*/ 62261 h 173"/>
                <a:gd name="T68" fmla="*/ 154421 w 143"/>
                <a:gd name="T69" fmla="*/ 75980 h 173"/>
                <a:gd name="T70" fmla="*/ 119973 w 143"/>
                <a:gd name="T71" fmla="*/ 108693 h 173"/>
                <a:gd name="T72" fmla="*/ 135415 w 143"/>
                <a:gd name="T73" fmla="*/ 123467 h 173"/>
                <a:gd name="T74" fmla="*/ 119973 w 143"/>
                <a:gd name="T75" fmla="*/ 151959 h 173"/>
                <a:gd name="T76" fmla="*/ 100968 w 143"/>
                <a:gd name="T77" fmla="*/ 151959 h 173"/>
                <a:gd name="T78" fmla="*/ 85525 w 143"/>
                <a:gd name="T79" fmla="*/ 167788 h 173"/>
                <a:gd name="T80" fmla="*/ 100968 w 143"/>
                <a:gd name="T81" fmla="*/ 182562 h 173"/>
                <a:gd name="T82" fmla="*/ 85525 w 143"/>
                <a:gd name="T83" fmla="*/ 182562 h 173"/>
                <a:gd name="T84" fmla="*/ 85525 w 143"/>
                <a:gd name="T85" fmla="*/ 182562 h 1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3" h="173">
                  <a:moveTo>
                    <a:pt x="72" y="173"/>
                  </a:moveTo>
                  <a:lnTo>
                    <a:pt x="43" y="159"/>
                  </a:lnTo>
                  <a:lnTo>
                    <a:pt x="58" y="159"/>
                  </a:lnTo>
                  <a:lnTo>
                    <a:pt x="58" y="144"/>
                  </a:lnTo>
                  <a:lnTo>
                    <a:pt x="43" y="144"/>
                  </a:lnTo>
                  <a:lnTo>
                    <a:pt x="14" y="144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4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4" y="59"/>
                  </a:lnTo>
                  <a:lnTo>
                    <a:pt x="29" y="59"/>
                  </a:lnTo>
                  <a:lnTo>
                    <a:pt x="43" y="43"/>
                  </a:lnTo>
                  <a:lnTo>
                    <a:pt x="43" y="30"/>
                  </a:lnTo>
                  <a:lnTo>
                    <a:pt x="58" y="30"/>
                  </a:lnTo>
                  <a:lnTo>
                    <a:pt x="58" y="43"/>
                  </a:lnTo>
                  <a:lnTo>
                    <a:pt x="43" y="59"/>
                  </a:lnTo>
                  <a:lnTo>
                    <a:pt x="58" y="72"/>
                  </a:lnTo>
                  <a:lnTo>
                    <a:pt x="72" y="72"/>
                  </a:lnTo>
                  <a:lnTo>
                    <a:pt x="72" y="59"/>
                  </a:lnTo>
                  <a:lnTo>
                    <a:pt x="72" y="43"/>
                  </a:lnTo>
                  <a:lnTo>
                    <a:pt x="85" y="43"/>
                  </a:lnTo>
                  <a:lnTo>
                    <a:pt x="101" y="43"/>
                  </a:lnTo>
                  <a:lnTo>
                    <a:pt x="114" y="30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101" y="0"/>
                  </a:lnTo>
                  <a:lnTo>
                    <a:pt x="114" y="0"/>
                  </a:lnTo>
                  <a:lnTo>
                    <a:pt x="143" y="0"/>
                  </a:lnTo>
                  <a:lnTo>
                    <a:pt x="130" y="16"/>
                  </a:lnTo>
                  <a:lnTo>
                    <a:pt x="143" y="16"/>
                  </a:lnTo>
                  <a:lnTo>
                    <a:pt x="130" y="30"/>
                  </a:lnTo>
                  <a:lnTo>
                    <a:pt x="143" y="59"/>
                  </a:lnTo>
                  <a:lnTo>
                    <a:pt x="130" y="72"/>
                  </a:lnTo>
                  <a:lnTo>
                    <a:pt x="101" y="103"/>
                  </a:lnTo>
                  <a:lnTo>
                    <a:pt x="114" y="117"/>
                  </a:lnTo>
                  <a:lnTo>
                    <a:pt x="101" y="144"/>
                  </a:lnTo>
                  <a:lnTo>
                    <a:pt x="85" y="144"/>
                  </a:lnTo>
                  <a:lnTo>
                    <a:pt x="72" y="159"/>
                  </a:lnTo>
                  <a:lnTo>
                    <a:pt x="85" y="173"/>
                  </a:lnTo>
                  <a:lnTo>
                    <a:pt x="72" y="17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6" name="Freeform 1084">
              <a:extLst>
                <a:ext uri="{FF2B5EF4-FFF2-40B4-BE49-F238E27FC236}">
                  <a16:creationId xmlns:a16="http://schemas.microsoft.com/office/drawing/2014/main" id="{BF2B2E2D-857C-7BA1-0659-079349A8224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7" name="Freeform 1085">
              <a:extLst>
                <a:ext uri="{FF2B5EF4-FFF2-40B4-BE49-F238E27FC236}">
                  <a16:creationId xmlns:a16="http://schemas.microsoft.com/office/drawing/2014/main" id="{79981984-A51C-CD1A-7584-BC4510FC6B9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067539" y="3249117"/>
              <a:ext cx="63143" cy="44053"/>
            </a:xfrm>
            <a:custGeom>
              <a:avLst/>
              <a:gdLst>
                <a:gd name="T0" fmla="*/ 52065 w 59"/>
                <a:gd name="T1" fmla="*/ 47625 h 44"/>
                <a:gd name="T2" fmla="*/ 34710 w 59"/>
                <a:gd name="T3" fmla="*/ 47625 h 44"/>
                <a:gd name="T4" fmla="*/ 18512 w 59"/>
                <a:gd name="T5" fmla="*/ 31389 h 44"/>
                <a:gd name="T6" fmla="*/ 0 w 59"/>
                <a:gd name="T7" fmla="*/ 16236 h 44"/>
                <a:gd name="T8" fmla="*/ 0 w 59"/>
                <a:gd name="T9" fmla="*/ 0 h 44"/>
                <a:gd name="T10" fmla="*/ 18512 w 59"/>
                <a:gd name="T11" fmla="*/ 0 h 44"/>
                <a:gd name="T12" fmla="*/ 34710 w 59"/>
                <a:gd name="T13" fmla="*/ 0 h 44"/>
                <a:gd name="T14" fmla="*/ 34710 w 59"/>
                <a:gd name="T15" fmla="*/ 16236 h 44"/>
                <a:gd name="T16" fmla="*/ 52065 w 59"/>
                <a:gd name="T17" fmla="*/ 16236 h 44"/>
                <a:gd name="T18" fmla="*/ 68263 w 59"/>
                <a:gd name="T19" fmla="*/ 31389 h 44"/>
                <a:gd name="T20" fmla="*/ 68263 w 59"/>
                <a:gd name="T21" fmla="*/ 47625 h 44"/>
                <a:gd name="T22" fmla="*/ 52065 w 59"/>
                <a:gd name="T23" fmla="*/ 47625 h 44"/>
                <a:gd name="T24" fmla="*/ 52065 w 59"/>
                <a:gd name="T25" fmla="*/ 47625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4">
                  <a:moveTo>
                    <a:pt x="45" y="44"/>
                  </a:moveTo>
                  <a:lnTo>
                    <a:pt x="30" y="44"/>
                  </a:lnTo>
                  <a:lnTo>
                    <a:pt x="16" y="2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0" y="0"/>
                  </a:lnTo>
                  <a:lnTo>
                    <a:pt x="30" y="15"/>
                  </a:lnTo>
                  <a:lnTo>
                    <a:pt x="45" y="15"/>
                  </a:lnTo>
                  <a:lnTo>
                    <a:pt x="59" y="29"/>
                  </a:lnTo>
                  <a:lnTo>
                    <a:pt x="59" y="44"/>
                  </a:lnTo>
                  <a:lnTo>
                    <a:pt x="45" y="44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8" name="Freeform 1086">
              <a:extLst>
                <a:ext uri="{FF2B5EF4-FFF2-40B4-BE49-F238E27FC236}">
                  <a16:creationId xmlns:a16="http://schemas.microsoft.com/office/drawing/2014/main" id="{11610B64-30FB-CF5A-ECD2-8263D9D03C1B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w 27"/>
                <a:gd name="T21" fmla="*/ 31389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49" name="Freeform 1087">
              <a:extLst>
                <a:ext uri="{FF2B5EF4-FFF2-40B4-BE49-F238E27FC236}">
                  <a16:creationId xmlns:a16="http://schemas.microsoft.com/office/drawing/2014/main" id="{1DDFE90B-B412-FD4D-318C-C696AB23B26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148303" y="3249117"/>
              <a:ext cx="32306" cy="44053"/>
            </a:xfrm>
            <a:custGeom>
              <a:avLst/>
              <a:gdLst>
                <a:gd name="T0" fmla="*/ 0 w 27"/>
                <a:gd name="T1" fmla="*/ 31389 h 44"/>
                <a:gd name="T2" fmla="*/ 0 w 27"/>
                <a:gd name="T3" fmla="*/ 16236 h 44"/>
                <a:gd name="T4" fmla="*/ 0 w 27"/>
                <a:gd name="T5" fmla="*/ 0 h 44"/>
                <a:gd name="T6" fmla="*/ 18109 w 27"/>
                <a:gd name="T7" fmla="*/ 16236 h 44"/>
                <a:gd name="T8" fmla="*/ 34925 w 27"/>
                <a:gd name="T9" fmla="*/ 16236 h 44"/>
                <a:gd name="T10" fmla="*/ 34925 w 27"/>
                <a:gd name="T11" fmla="*/ 31389 h 44"/>
                <a:gd name="T12" fmla="*/ 18109 w 27"/>
                <a:gd name="T13" fmla="*/ 31389 h 44"/>
                <a:gd name="T14" fmla="*/ 18109 w 27"/>
                <a:gd name="T15" fmla="*/ 47625 h 44"/>
                <a:gd name="T16" fmla="*/ 0 w 27"/>
                <a:gd name="T17" fmla="*/ 31389 h 44"/>
                <a:gd name="T18" fmla="*/ 0 w 27"/>
                <a:gd name="T19" fmla="*/ 3138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4">
                  <a:moveTo>
                    <a:pt x="0" y="29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4" y="15"/>
                  </a:lnTo>
                  <a:lnTo>
                    <a:pt x="27" y="15"/>
                  </a:lnTo>
                  <a:lnTo>
                    <a:pt x="27" y="29"/>
                  </a:lnTo>
                  <a:lnTo>
                    <a:pt x="14" y="29"/>
                  </a:lnTo>
                  <a:lnTo>
                    <a:pt x="14" y="44"/>
                  </a:lnTo>
                  <a:lnTo>
                    <a:pt x="0" y="29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0" name="Freeform 1088">
              <a:extLst>
                <a:ext uri="{FF2B5EF4-FFF2-40B4-BE49-F238E27FC236}">
                  <a16:creationId xmlns:a16="http://schemas.microsoft.com/office/drawing/2014/main" id="{73748A70-180D-D72C-6A79-0E9876C34164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086628" y="3849707"/>
              <a:ext cx="1208524" cy="531574"/>
            </a:xfrm>
            <a:custGeom>
              <a:avLst/>
              <a:gdLst>
                <a:gd name="T0" fmla="*/ 1254582 w 1107"/>
                <a:gd name="T1" fmla="*/ 416586 h 538"/>
                <a:gd name="T2" fmla="*/ 1286448 w 1107"/>
                <a:gd name="T3" fmla="*/ 383473 h 538"/>
                <a:gd name="T4" fmla="*/ 1306512 w 1107"/>
                <a:gd name="T5" fmla="*/ 343950 h 538"/>
                <a:gd name="T6" fmla="*/ 1259303 w 1107"/>
                <a:gd name="T7" fmla="*/ 321519 h 538"/>
                <a:gd name="T8" fmla="*/ 1208553 w 1107"/>
                <a:gd name="T9" fmla="*/ 290542 h 538"/>
                <a:gd name="T10" fmla="*/ 1157803 w 1107"/>
                <a:gd name="T11" fmla="*/ 240338 h 538"/>
                <a:gd name="T12" fmla="*/ 1071647 w 1107"/>
                <a:gd name="T13" fmla="*/ 290542 h 538"/>
                <a:gd name="T14" fmla="*/ 1055124 w 1107"/>
                <a:gd name="T15" fmla="*/ 253156 h 538"/>
                <a:gd name="T16" fmla="*/ 986670 w 1107"/>
                <a:gd name="T17" fmla="*/ 259565 h 538"/>
                <a:gd name="T18" fmla="*/ 967787 w 1107"/>
                <a:gd name="T19" fmla="*/ 259565 h 538"/>
                <a:gd name="T20" fmla="*/ 920578 w 1107"/>
                <a:gd name="T21" fmla="*/ 259565 h 538"/>
                <a:gd name="T22" fmla="*/ 850944 w 1107"/>
                <a:gd name="T23" fmla="*/ 259565 h 538"/>
                <a:gd name="T24" fmla="*/ 801375 w 1107"/>
                <a:gd name="T25" fmla="*/ 213634 h 538"/>
                <a:gd name="T26" fmla="*/ 714038 w 1107"/>
                <a:gd name="T27" fmla="*/ 182657 h 538"/>
                <a:gd name="T28" fmla="*/ 645585 w 1107"/>
                <a:gd name="T29" fmla="*/ 136726 h 538"/>
                <a:gd name="T30" fmla="*/ 611358 w 1107"/>
                <a:gd name="T31" fmla="*/ 151680 h 538"/>
                <a:gd name="T32" fmla="*/ 579492 w 1107"/>
                <a:gd name="T33" fmla="*/ 182657 h 538"/>
                <a:gd name="T34" fmla="*/ 509858 w 1107"/>
                <a:gd name="T35" fmla="*/ 136726 h 538"/>
                <a:gd name="T36" fmla="*/ 526382 w 1107"/>
                <a:gd name="T37" fmla="*/ 91863 h 538"/>
                <a:gd name="T38" fmla="*/ 441405 w 1107"/>
                <a:gd name="T39" fmla="*/ 76908 h 538"/>
                <a:gd name="T40" fmla="*/ 407179 w 1107"/>
                <a:gd name="T41" fmla="*/ 45931 h 538"/>
                <a:gd name="T42" fmla="*/ 391836 w 1107"/>
                <a:gd name="T43" fmla="*/ 0 h 538"/>
                <a:gd name="T44" fmla="*/ 341086 w 1107"/>
                <a:gd name="T45" fmla="*/ 29909 h 538"/>
                <a:gd name="T46" fmla="*/ 306859 w 1107"/>
                <a:gd name="T47" fmla="*/ 0 h 538"/>
                <a:gd name="T48" fmla="*/ 238406 w 1107"/>
                <a:gd name="T49" fmla="*/ 45931 h 538"/>
                <a:gd name="T50" fmla="*/ 151069 w 1107"/>
                <a:gd name="T51" fmla="*/ 91863 h 538"/>
                <a:gd name="T52" fmla="*/ 66093 w 1107"/>
                <a:gd name="T53" fmla="*/ 105749 h 538"/>
                <a:gd name="T54" fmla="*/ 15343 w 1107"/>
                <a:gd name="T55" fmla="*/ 91863 h 538"/>
                <a:gd name="T56" fmla="*/ 15343 w 1107"/>
                <a:gd name="T57" fmla="*/ 136726 h 538"/>
                <a:gd name="T58" fmla="*/ 50750 w 1107"/>
                <a:gd name="T59" fmla="*/ 182657 h 538"/>
                <a:gd name="T60" fmla="*/ 66093 w 1107"/>
                <a:gd name="T61" fmla="*/ 244611 h 538"/>
                <a:gd name="T62" fmla="*/ 119203 w 1107"/>
                <a:gd name="T63" fmla="*/ 321519 h 538"/>
                <a:gd name="T64" fmla="*/ 165232 w 1107"/>
                <a:gd name="T65" fmla="*/ 354632 h 538"/>
                <a:gd name="T66" fmla="*/ 204179 w 1107"/>
                <a:gd name="T67" fmla="*/ 398427 h 538"/>
                <a:gd name="T68" fmla="*/ 270272 w 1107"/>
                <a:gd name="T69" fmla="*/ 412313 h 538"/>
                <a:gd name="T70" fmla="*/ 322202 w 1107"/>
                <a:gd name="T71" fmla="*/ 381336 h 538"/>
                <a:gd name="T72" fmla="*/ 372952 w 1107"/>
                <a:gd name="T73" fmla="*/ 367450 h 538"/>
                <a:gd name="T74" fmla="*/ 426062 w 1107"/>
                <a:gd name="T75" fmla="*/ 381336 h 538"/>
                <a:gd name="T76" fmla="*/ 485074 w 1107"/>
                <a:gd name="T77" fmla="*/ 398427 h 538"/>
                <a:gd name="T78" fmla="*/ 526382 w 1107"/>
                <a:gd name="T79" fmla="*/ 429404 h 538"/>
                <a:gd name="T80" fmla="*/ 572410 w 1107"/>
                <a:gd name="T81" fmla="*/ 445427 h 538"/>
                <a:gd name="T82" fmla="*/ 562969 w 1107"/>
                <a:gd name="T83" fmla="*/ 491358 h 538"/>
                <a:gd name="T84" fmla="*/ 629061 w 1107"/>
                <a:gd name="T85" fmla="*/ 537289 h 538"/>
                <a:gd name="T86" fmla="*/ 679811 w 1107"/>
                <a:gd name="T87" fmla="*/ 566130 h 538"/>
                <a:gd name="T88" fmla="*/ 748264 w 1107"/>
                <a:gd name="T89" fmla="*/ 566130 h 538"/>
                <a:gd name="T90" fmla="*/ 796654 w 1107"/>
                <a:gd name="T91" fmla="*/ 555448 h 538"/>
                <a:gd name="T92" fmla="*/ 826159 w 1107"/>
                <a:gd name="T93" fmla="*/ 524471 h 538"/>
                <a:gd name="T94" fmla="*/ 885171 w 1107"/>
                <a:gd name="T95" fmla="*/ 522335 h 538"/>
                <a:gd name="T96" fmla="*/ 952444 w 1107"/>
                <a:gd name="T97" fmla="*/ 491358 h 538"/>
                <a:gd name="T98" fmla="*/ 1020897 w 1107"/>
                <a:gd name="T99" fmla="*/ 443290 h 538"/>
                <a:gd name="T100" fmla="*/ 1055124 w 1107"/>
                <a:gd name="T101" fmla="*/ 412313 h 538"/>
                <a:gd name="T102" fmla="*/ 1123577 w 1107"/>
                <a:gd name="T103" fmla="*/ 412313 h 538"/>
                <a:gd name="T104" fmla="*/ 1142460 w 1107"/>
                <a:gd name="T105" fmla="*/ 429404 h 538"/>
                <a:gd name="T106" fmla="*/ 1228617 w 1107"/>
                <a:gd name="T107" fmla="*/ 427268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07" h="538">
                  <a:moveTo>
                    <a:pt x="1063" y="425"/>
                  </a:moveTo>
                  <a:lnTo>
                    <a:pt x="1067" y="400"/>
                  </a:lnTo>
                  <a:lnTo>
                    <a:pt x="1063" y="390"/>
                  </a:lnTo>
                  <a:lnTo>
                    <a:pt x="1067" y="373"/>
                  </a:lnTo>
                  <a:lnTo>
                    <a:pt x="1076" y="359"/>
                  </a:lnTo>
                  <a:lnTo>
                    <a:pt x="1090" y="359"/>
                  </a:lnTo>
                  <a:lnTo>
                    <a:pt x="1084" y="344"/>
                  </a:lnTo>
                  <a:lnTo>
                    <a:pt x="1094" y="332"/>
                  </a:lnTo>
                  <a:lnTo>
                    <a:pt x="1107" y="322"/>
                  </a:lnTo>
                  <a:lnTo>
                    <a:pt x="1103" y="301"/>
                  </a:lnTo>
                  <a:lnTo>
                    <a:pt x="1080" y="301"/>
                  </a:lnTo>
                  <a:lnTo>
                    <a:pt x="1067" y="301"/>
                  </a:lnTo>
                  <a:lnTo>
                    <a:pt x="1053" y="301"/>
                  </a:lnTo>
                  <a:lnTo>
                    <a:pt x="1039" y="288"/>
                  </a:lnTo>
                  <a:lnTo>
                    <a:pt x="1024" y="272"/>
                  </a:lnTo>
                  <a:lnTo>
                    <a:pt x="1008" y="258"/>
                  </a:lnTo>
                  <a:lnTo>
                    <a:pt x="995" y="258"/>
                  </a:lnTo>
                  <a:lnTo>
                    <a:pt x="981" y="225"/>
                  </a:lnTo>
                  <a:lnTo>
                    <a:pt x="962" y="245"/>
                  </a:lnTo>
                  <a:lnTo>
                    <a:pt x="952" y="258"/>
                  </a:lnTo>
                  <a:lnTo>
                    <a:pt x="908" y="272"/>
                  </a:lnTo>
                  <a:lnTo>
                    <a:pt x="911" y="258"/>
                  </a:lnTo>
                  <a:lnTo>
                    <a:pt x="908" y="225"/>
                  </a:lnTo>
                  <a:lnTo>
                    <a:pt x="894" y="237"/>
                  </a:lnTo>
                  <a:lnTo>
                    <a:pt x="880" y="243"/>
                  </a:lnTo>
                  <a:lnTo>
                    <a:pt x="865" y="229"/>
                  </a:lnTo>
                  <a:lnTo>
                    <a:pt x="836" y="243"/>
                  </a:lnTo>
                  <a:lnTo>
                    <a:pt x="836" y="258"/>
                  </a:lnTo>
                  <a:lnTo>
                    <a:pt x="820" y="272"/>
                  </a:lnTo>
                  <a:lnTo>
                    <a:pt x="820" y="243"/>
                  </a:lnTo>
                  <a:lnTo>
                    <a:pt x="807" y="229"/>
                  </a:lnTo>
                  <a:lnTo>
                    <a:pt x="791" y="243"/>
                  </a:lnTo>
                  <a:lnTo>
                    <a:pt x="780" y="243"/>
                  </a:lnTo>
                  <a:lnTo>
                    <a:pt x="764" y="258"/>
                  </a:lnTo>
                  <a:lnTo>
                    <a:pt x="750" y="243"/>
                  </a:lnTo>
                  <a:lnTo>
                    <a:pt x="721" y="243"/>
                  </a:lnTo>
                  <a:lnTo>
                    <a:pt x="708" y="229"/>
                  </a:lnTo>
                  <a:lnTo>
                    <a:pt x="692" y="216"/>
                  </a:lnTo>
                  <a:lnTo>
                    <a:pt x="679" y="200"/>
                  </a:lnTo>
                  <a:lnTo>
                    <a:pt x="650" y="200"/>
                  </a:lnTo>
                  <a:lnTo>
                    <a:pt x="621" y="187"/>
                  </a:lnTo>
                  <a:lnTo>
                    <a:pt x="605" y="171"/>
                  </a:lnTo>
                  <a:lnTo>
                    <a:pt x="576" y="128"/>
                  </a:lnTo>
                  <a:lnTo>
                    <a:pt x="562" y="142"/>
                  </a:lnTo>
                  <a:lnTo>
                    <a:pt x="547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18" y="142"/>
                  </a:lnTo>
                  <a:lnTo>
                    <a:pt x="504" y="142"/>
                  </a:lnTo>
                  <a:lnTo>
                    <a:pt x="491" y="158"/>
                  </a:lnTo>
                  <a:lnTo>
                    <a:pt x="491" y="171"/>
                  </a:lnTo>
                  <a:lnTo>
                    <a:pt x="475" y="142"/>
                  </a:lnTo>
                  <a:lnTo>
                    <a:pt x="461" y="128"/>
                  </a:lnTo>
                  <a:lnTo>
                    <a:pt x="432" y="128"/>
                  </a:lnTo>
                  <a:lnTo>
                    <a:pt x="446" y="115"/>
                  </a:lnTo>
                  <a:lnTo>
                    <a:pt x="461" y="99"/>
                  </a:lnTo>
                  <a:lnTo>
                    <a:pt x="446" y="86"/>
                  </a:lnTo>
                  <a:lnTo>
                    <a:pt x="419" y="86"/>
                  </a:lnTo>
                  <a:lnTo>
                    <a:pt x="390" y="72"/>
                  </a:lnTo>
                  <a:lnTo>
                    <a:pt x="374" y="72"/>
                  </a:lnTo>
                  <a:lnTo>
                    <a:pt x="361" y="57"/>
                  </a:lnTo>
                  <a:lnTo>
                    <a:pt x="345" y="57"/>
                  </a:lnTo>
                  <a:lnTo>
                    <a:pt x="345" y="43"/>
                  </a:lnTo>
                  <a:lnTo>
                    <a:pt x="345" y="28"/>
                  </a:lnTo>
                  <a:lnTo>
                    <a:pt x="345" y="0"/>
                  </a:lnTo>
                  <a:lnTo>
                    <a:pt x="332" y="0"/>
                  </a:lnTo>
                  <a:lnTo>
                    <a:pt x="302" y="0"/>
                  </a:lnTo>
                  <a:lnTo>
                    <a:pt x="302" y="14"/>
                  </a:lnTo>
                  <a:lnTo>
                    <a:pt x="289" y="28"/>
                  </a:lnTo>
                  <a:lnTo>
                    <a:pt x="273" y="28"/>
                  </a:lnTo>
                  <a:lnTo>
                    <a:pt x="273" y="14"/>
                  </a:lnTo>
                  <a:lnTo>
                    <a:pt x="260" y="0"/>
                  </a:lnTo>
                  <a:lnTo>
                    <a:pt x="229" y="14"/>
                  </a:lnTo>
                  <a:lnTo>
                    <a:pt x="215" y="28"/>
                  </a:lnTo>
                  <a:lnTo>
                    <a:pt x="202" y="43"/>
                  </a:lnTo>
                  <a:lnTo>
                    <a:pt x="157" y="72"/>
                  </a:lnTo>
                  <a:lnTo>
                    <a:pt x="143" y="72"/>
                  </a:lnTo>
                  <a:lnTo>
                    <a:pt x="128" y="86"/>
                  </a:lnTo>
                  <a:lnTo>
                    <a:pt x="116" y="86"/>
                  </a:lnTo>
                  <a:lnTo>
                    <a:pt x="85" y="99"/>
                  </a:lnTo>
                  <a:lnTo>
                    <a:pt x="56" y="99"/>
                  </a:lnTo>
                  <a:lnTo>
                    <a:pt x="43" y="86"/>
                  </a:lnTo>
                  <a:lnTo>
                    <a:pt x="13" y="99"/>
                  </a:lnTo>
                  <a:lnTo>
                    <a:pt x="13" y="86"/>
                  </a:lnTo>
                  <a:lnTo>
                    <a:pt x="0" y="72"/>
                  </a:lnTo>
                  <a:lnTo>
                    <a:pt x="0" y="99"/>
                  </a:lnTo>
                  <a:lnTo>
                    <a:pt x="13" y="128"/>
                  </a:lnTo>
                  <a:lnTo>
                    <a:pt x="29" y="128"/>
                  </a:lnTo>
                  <a:lnTo>
                    <a:pt x="29" y="158"/>
                  </a:lnTo>
                  <a:lnTo>
                    <a:pt x="43" y="171"/>
                  </a:lnTo>
                  <a:lnTo>
                    <a:pt x="56" y="187"/>
                  </a:lnTo>
                  <a:lnTo>
                    <a:pt x="56" y="216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85" y="272"/>
                  </a:lnTo>
                  <a:lnTo>
                    <a:pt x="101" y="301"/>
                  </a:lnTo>
                  <a:lnTo>
                    <a:pt x="116" y="317"/>
                  </a:lnTo>
                  <a:lnTo>
                    <a:pt x="128" y="317"/>
                  </a:lnTo>
                  <a:lnTo>
                    <a:pt x="140" y="332"/>
                  </a:lnTo>
                  <a:lnTo>
                    <a:pt x="151" y="344"/>
                  </a:lnTo>
                  <a:lnTo>
                    <a:pt x="163" y="359"/>
                  </a:lnTo>
                  <a:lnTo>
                    <a:pt x="173" y="373"/>
                  </a:lnTo>
                  <a:lnTo>
                    <a:pt x="186" y="373"/>
                  </a:lnTo>
                  <a:lnTo>
                    <a:pt x="202" y="386"/>
                  </a:lnTo>
                  <a:lnTo>
                    <a:pt x="229" y="386"/>
                  </a:lnTo>
                  <a:lnTo>
                    <a:pt x="260" y="386"/>
                  </a:lnTo>
                  <a:lnTo>
                    <a:pt x="273" y="373"/>
                  </a:lnTo>
                  <a:lnTo>
                    <a:pt x="273" y="357"/>
                  </a:lnTo>
                  <a:lnTo>
                    <a:pt x="279" y="352"/>
                  </a:lnTo>
                  <a:lnTo>
                    <a:pt x="289" y="344"/>
                  </a:lnTo>
                  <a:lnTo>
                    <a:pt x="316" y="344"/>
                  </a:lnTo>
                  <a:lnTo>
                    <a:pt x="332" y="344"/>
                  </a:lnTo>
                  <a:lnTo>
                    <a:pt x="345" y="344"/>
                  </a:lnTo>
                  <a:lnTo>
                    <a:pt x="361" y="357"/>
                  </a:lnTo>
                  <a:lnTo>
                    <a:pt x="374" y="357"/>
                  </a:lnTo>
                  <a:lnTo>
                    <a:pt x="403" y="357"/>
                  </a:lnTo>
                  <a:lnTo>
                    <a:pt x="411" y="373"/>
                  </a:lnTo>
                  <a:lnTo>
                    <a:pt x="421" y="381"/>
                  </a:lnTo>
                  <a:lnTo>
                    <a:pt x="425" y="390"/>
                  </a:lnTo>
                  <a:lnTo>
                    <a:pt x="446" y="402"/>
                  </a:lnTo>
                  <a:lnTo>
                    <a:pt x="460" y="406"/>
                  </a:lnTo>
                  <a:lnTo>
                    <a:pt x="477" y="406"/>
                  </a:lnTo>
                  <a:lnTo>
                    <a:pt x="485" y="417"/>
                  </a:lnTo>
                  <a:lnTo>
                    <a:pt x="481" y="429"/>
                  </a:lnTo>
                  <a:lnTo>
                    <a:pt x="498" y="450"/>
                  </a:lnTo>
                  <a:lnTo>
                    <a:pt x="477" y="460"/>
                  </a:lnTo>
                  <a:lnTo>
                    <a:pt x="494" y="487"/>
                  </a:lnTo>
                  <a:lnTo>
                    <a:pt x="518" y="489"/>
                  </a:lnTo>
                  <a:lnTo>
                    <a:pt x="533" y="503"/>
                  </a:lnTo>
                  <a:lnTo>
                    <a:pt x="547" y="512"/>
                  </a:lnTo>
                  <a:lnTo>
                    <a:pt x="560" y="524"/>
                  </a:lnTo>
                  <a:lnTo>
                    <a:pt x="576" y="530"/>
                  </a:lnTo>
                  <a:lnTo>
                    <a:pt x="605" y="538"/>
                  </a:lnTo>
                  <a:lnTo>
                    <a:pt x="621" y="532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63" y="520"/>
                  </a:lnTo>
                  <a:lnTo>
                    <a:pt x="675" y="520"/>
                  </a:lnTo>
                  <a:lnTo>
                    <a:pt x="688" y="516"/>
                  </a:lnTo>
                  <a:lnTo>
                    <a:pt x="692" y="503"/>
                  </a:lnTo>
                  <a:lnTo>
                    <a:pt x="700" y="491"/>
                  </a:lnTo>
                  <a:lnTo>
                    <a:pt x="708" y="489"/>
                  </a:lnTo>
                  <a:lnTo>
                    <a:pt x="735" y="489"/>
                  </a:lnTo>
                  <a:lnTo>
                    <a:pt x="750" y="489"/>
                  </a:lnTo>
                  <a:lnTo>
                    <a:pt x="764" y="489"/>
                  </a:lnTo>
                  <a:lnTo>
                    <a:pt x="791" y="474"/>
                  </a:lnTo>
                  <a:lnTo>
                    <a:pt x="807" y="460"/>
                  </a:lnTo>
                  <a:lnTo>
                    <a:pt x="836" y="445"/>
                  </a:lnTo>
                  <a:lnTo>
                    <a:pt x="851" y="429"/>
                  </a:lnTo>
                  <a:lnTo>
                    <a:pt x="865" y="415"/>
                  </a:lnTo>
                  <a:lnTo>
                    <a:pt x="865" y="402"/>
                  </a:lnTo>
                  <a:lnTo>
                    <a:pt x="880" y="386"/>
                  </a:lnTo>
                  <a:lnTo>
                    <a:pt x="894" y="386"/>
                  </a:lnTo>
                  <a:lnTo>
                    <a:pt x="908" y="386"/>
                  </a:lnTo>
                  <a:lnTo>
                    <a:pt x="939" y="386"/>
                  </a:lnTo>
                  <a:lnTo>
                    <a:pt x="952" y="386"/>
                  </a:lnTo>
                  <a:lnTo>
                    <a:pt x="958" y="390"/>
                  </a:lnTo>
                  <a:lnTo>
                    <a:pt x="968" y="390"/>
                  </a:lnTo>
                  <a:lnTo>
                    <a:pt x="968" y="402"/>
                  </a:lnTo>
                  <a:lnTo>
                    <a:pt x="995" y="402"/>
                  </a:lnTo>
                  <a:lnTo>
                    <a:pt x="1008" y="415"/>
                  </a:lnTo>
                  <a:lnTo>
                    <a:pt x="1041" y="400"/>
                  </a:lnTo>
                  <a:lnTo>
                    <a:pt x="1063" y="42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1" name="Freeform 1089">
              <a:extLst>
                <a:ext uri="{FF2B5EF4-FFF2-40B4-BE49-F238E27FC236}">
                  <a16:creationId xmlns:a16="http://schemas.microsoft.com/office/drawing/2014/main" id="{DC316F64-BD77-FE6D-8697-FB03429FFA1F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5521286" y="4231501"/>
              <a:ext cx="794424" cy="449342"/>
            </a:xfrm>
            <a:custGeom>
              <a:avLst/>
              <a:gdLst>
                <a:gd name="T0" fmla="*/ 135296 w 730"/>
                <a:gd name="T1" fmla="*/ 107125 h 458"/>
                <a:gd name="T2" fmla="*/ 171767 w 730"/>
                <a:gd name="T3" fmla="*/ 121974 h 458"/>
                <a:gd name="T4" fmla="*/ 203533 w 730"/>
                <a:gd name="T5" fmla="*/ 150611 h 458"/>
                <a:gd name="T6" fmla="*/ 256475 w 730"/>
                <a:gd name="T7" fmla="*/ 150611 h 458"/>
                <a:gd name="T8" fmla="*/ 278828 w 730"/>
                <a:gd name="T9" fmla="*/ 150611 h 458"/>
                <a:gd name="T10" fmla="*/ 338829 w 730"/>
                <a:gd name="T11" fmla="*/ 137884 h 458"/>
                <a:gd name="T12" fmla="*/ 338829 w 730"/>
                <a:gd name="T13" fmla="*/ 119853 h 458"/>
                <a:gd name="T14" fmla="*/ 365888 w 730"/>
                <a:gd name="T15" fmla="*/ 102882 h 458"/>
                <a:gd name="T16" fmla="*/ 407065 w 730"/>
                <a:gd name="T17" fmla="*/ 107125 h 458"/>
                <a:gd name="T18" fmla="*/ 458831 w 730"/>
                <a:gd name="T19" fmla="*/ 91215 h 458"/>
                <a:gd name="T20" fmla="*/ 509420 w 730"/>
                <a:gd name="T21" fmla="*/ 62578 h 458"/>
                <a:gd name="T22" fmla="*/ 543538 w 730"/>
                <a:gd name="T23" fmla="*/ 30759 h 458"/>
                <a:gd name="T24" fmla="*/ 562362 w 730"/>
                <a:gd name="T25" fmla="*/ 0 h 458"/>
                <a:gd name="T26" fmla="*/ 596480 w 730"/>
                <a:gd name="T27" fmla="*/ 0 h 458"/>
                <a:gd name="T28" fmla="*/ 645892 w 730"/>
                <a:gd name="T29" fmla="*/ 0 h 458"/>
                <a:gd name="T30" fmla="*/ 677658 w 730"/>
                <a:gd name="T31" fmla="*/ 0 h 458"/>
                <a:gd name="T32" fmla="*/ 696482 w 730"/>
                <a:gd name="T33" fmla="*/ 14849 h 458"/>
                <a:gd name="T34" fmla="*/ 747071 w 730"/>
                <a:gd name="T35" fmla="*/ 14849 h 458"/>
                <a:gd name="T36" fmla="*/ 788248 w 730"/>
                <a:gd name="T37" fmla="*/ 45608 h 458"/>
                <a:gd name="T38" fmla="*/ 820013 w 730"/>
                <a:gd name="T39" fmla="*/ 45608 h 458"/>
                <a:gd name="T40" fmla="*/ 858837 w 730"/>
                <a:gd name="T41" fmla="*/ 72124 h 458"/>
                <a:gd name="T42" fmla="*/ 854131 w 730"/>
                <a:gd name="T43" fmla="*/ 115610 h 458"/>
                <a:gd name="T44" fmla="*/ 803542 w 730"/>
                <a:gd name="T45" fmla="*/ 150611 h 458"/>
                <a:gd name="T46" fmla="*/ 769424 w 730"/>
                <a:gd name="T47" fmla="*/ 165460 h 458"/>
                <a:gd name="T48" fmla="*/ 751776 w 730"/>
                <a:gd name="T49" fmla="*/ 216371 h 458"/>
                <a:gd name="T50" fmla="*/ 735306 w 730"/>
                <a:gd name="T51" fmla="*/ 247130 h 458"/>
                <a:gd name="T52" fmla="*/ 705893 w 730"/>
                <a:gd name="T53" fmla="*/ 304405 h 458"/>
                <a:gd name="T54" fmla="*/ 671775 w 730"/>
                <a:gd name="T55" fmla="*/ 325618 h 458"/>
                <a:gd name="T56" fmla="*/ 643540 w 730"/>
                <a:gd name="T57" fmla="*/ 360619 h 458"/>
                <a:gd name="T58" fmla="*/ 618833 w 730"/>
                <a:gd name="T59" fmla="*/ 385014 h 458"/>
                <a:gd name="T60" fmla="*/ 601186 w 730"/>
                <a:gd name="T61" fmla="*/ 411530 h 458"/>
                <a:gd name="T62" fmla="*/ 525891 w 730"/>
                <a:gd name="T63" fmla="*/ 395620 h 458"/>
                <a:gd name="T64" fmla="*/ 509420 w 730"/>
                <a:gd name="T65" fmla="*/ 409409 h 458"/>
                <a:gd name="T66" fmla="*/ 458831 w 730"/>
                <a:gd name="T67" fmla="*/ 426379 h 458"/>
                <a:gd name="T68" fmla="*/ 407065 w 730"/>
                <a:gd name="T69" fmla="*/ 426379 h 458"/>
                <a:gd name="T70" fmla="*/ 356476 w 730"/>
                <a:gd name="T71" fmla="*/ 440167 h 458"/>
                <a:gd name="T72" fmla="*/ 324711 w 730"/>
                <a:gd name="T73" fmla="*/ 457138 h 458"/>
                <a:gd name="T74" fmla="*/ 290593 w 730"/>
                <a:gd name="T75" fmla="*/ 485775 h 458"/>
                <a:gd name="T76" fmla="*/ 237651 w 730"/>
                <a:gd name="T77" fmla="*/ 471987 h 458"/>
                <a:gd name="T78" fmla="*/ 203533 w 730"/>
                <a:gd name="T79" fmla="*/ 471987 h 458"/>
                <a:gd name="T80" fmla="*/ 171767 w 730"/>
                <a:gd name="T81" fmla="*/ 457138 h 458"/>
                <a:gd name="T82" fmla="*/ 152944 w 730"/>
                <a:gd name="T83" fmla="*/ 440167 h 458"/>
                <a:gd name="T84" fmla="*/ 118825 w 730"/>
                <a:gd name="T85" fmla="*/ 426379 h 458"/>
                <a:gd name="T86" fmla="*/ 84707 w 730"/>
                <a:gd name="T87" fmla="*/ 395620 h 458"/>
                <a:gd name="T88" fmla="*/ 69413 w 730"/>
                <a:gd name="T89" fmla="*/ 364862 h 458"/>
                <a:gd name="T90" fmla="*/ 50589 w 730"/>
                <a:gd name="T91" fmla="*/ 336224 h 458"/>
                <a:gd name="T92" fmla="*/ 35295 w 730"/>
                <a:gd name="T93" fmla="*/ 304405 h 458"/>
                <a:gd name="T94" fmla="*/ 0 w 730"/>
                <a:gd name="T95" fmla="*/ 319254 h 458"/>
                <a:gd name="T96" fmla="*/ 16471 w 730"/>
                <a:gd name="T97" fmla="*/ 273646 h 458"/>
                <a:gd name="T98" fmla="*/ 50589 w 730"/>
                <a:gd name="T99" fmla="*/ 242888 h 458"/>
                <a:gd name="T100" fmla="*/ 69413 w 730"/>
                <a:gd name="T101" fmla="*/ 212129 h 458"/>
                <a:gd name="T102" fmla="*/ 69413 w 730"/>
                <a:gd name="T103" fmla="*/ 183491 h 458"/>
                <a:gd name="T104" fmla="*/ 50589 w 730"/>
                <a:gd name="T105" fmla="*/ 150611 h 458"/>
                <a:gd name="T106" fmla="*/ 89413 w 730"/>
                <a:gd name="T107" fmla="*/ 142126 h 458"/>
                <a:gd name="T108" fmla="*/ 103531 w 730"/>
                <a:gd name="T109" fmla="*/ 161218 h 458"/>
                <a:gd name="T110" fmla="*/ 118825 w 730"/>
                <a:gd name="T111" fmla="*/ 135762 h 458"/>
                <a:gd name="T112" fmla="*/ 98825 w 730"/>
                <a:gd name="T113" fmla="*/ 82730 h 4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30" h="458">
                  <a:moveTo>
                    <a:pt x="84" y="78"/>
                  </a:moveTo>
                  <a:lnTo>
                    <a:pt x="115" y="101"/>
                  </a:lnTo>
                  <a:lnTo>
                    <a:pt x="130" y="115"/>
                  </a:lnTo>
                  <a:lnTo>
                    <a:pt x="146" y="115"/>
                  </a:lnTo>
                  <a:lnTo>
                    <a:pt x="160" y="128"/>
                  </a:lnTo>
                  <a:lnTo>
                    <a:pt x="173" y="142"/>
                  </a:lnTo>
                  <a:lnTo>
                    <a:pt x="202" y="142"/>
                  </a:lnTo>
                  <a:lnTo>
                    <a:pt x="218" y="142"/>
                  </a:lnTo>
                  <a:lnTo>
                    <a:pt x="231" y="142"/>
                  </a:lnTo>
                  <a:lnTo>
                    <a:pt x="237" y="142"/>
                  </a:lnTo>
                  <a:lnTo>
                    <a:pt x="274" y="130"/>
                  </a:lnTo>
                  <a:lnTo>
                    <a:pt x="288" y="130"/>
                  </a:lnTo>
                  <a:lnTo>
                    <a:pt x="278" y="119"/>
                  </a:lnTo>
                  <a:lnTo>
                    <a:pt x="288" y="113"/>
                  </a:lnTo>
                  <a:lnTo>
                    <a:pt x="288" y="101"/>
                  </a:lnTo>
                  <a:lnTo>
                    <a:pt x="311" y="97"/>
                  </a:lnTo>
                  <a:lnTo>
                    <a:pt x="332" y="101"/>
                  </a:lnTo>
                  <a:lnTo>
                    <a:pt x="346" y="101"/>
                  </a:lnTo>
                  <a:lnTo>
                    <a:pt x="361" y="101"/>
                  </a:lnTo>
                  <a:lnTo>
                    <a:pt x="390" y="86"/>
                  </a:lnTo>
                  <a:lnTo>
                    <a:pt x="404" y="72"/>
                  </a:lnTo>
                  <a:lnTo>
                    <a:pt x="433" y="59"/>
                  </a:lnTo>
                  <a:lnTo>
                    <a:pt x="447" y="43"/>
                  </a:lnTo>
                  <a:lnTo>
                    <a:pt x="462" y="29"/>
                  </a:lnTo>
                  <a:lnTo>
                    <a:pt x="462" y="14"/>
                  </a:lnTo>
                  <a:lnTo>
                    <a:pt x="478" y="0"/>
                  </a:lnTo>
                  <a:lnTo>
                    <a:pt x="491" y="0"/>
                  </a:lnTo>
                  <a:lnTo>
                    <a:pt x="507" y="0"/>
                  </a:lnTo>
                  <a:lnTo>
                    <a:pt x="536" y="0"/>
                  </a:lnTo>
                  <a:lnTo>
                    <a:pt x="549" y="0"/>
                  </a:lnTo>
                  <a:lnTo>
                    <a:pt x="565" y="0"/>
                  </a:lnTo>
                  <a:lnTo>
                    <a:pt x="576" y="0"/>
                  </a:lnTo>
                  <a:lnTo>
                    <a:pt x="576" y="14"/>
                  </a:lnTo>
                  <a:lnTo>
                    <a:pt x="592" y="14"/>
                  </a:lnTo>
                  <a:lnTo>
                    <a:pt x="606" y="29"/>
                  </a:lnTo>
                  <a:lnTo>
                    <a:pt x="635" y="14"/>
                  </a:lnTo>
                  <a:lnTo>
                    <a:pt x="664" y="29"/>
                  </a:lnTo>
                  <a:lnTo>
                    <a:pt x="670" y="43"/>
                  </a:lnTo>
                  <a:lnTo>
                    <a:pt x="681" y="39"/>
                  </a:lnTo>
                  <a:lnTo>
                    <a:pt x="697" y="43"/>
                  </a:lnTo>
                  <a:lnTo>
                    <a:pt x="706" y="59"/>
                  </a:lnTo>
                  <a:lnTo>
                    <a:pt x="730" y="68"/>
                  </a:lnTo>
                  <a:lnTo>
                    <a:pt x="730" y="84"/>
                  </a:lnTo>
                  <a:lnTo>
                    <a:pt x="726" y="109"/>
                  </a:lnTo>
                  <a:lnTo>
                    <a:pt x="704" y="130"/>
                  </a:lnTo>
                  <a:lnTo>
                    <a:pt x="683" y="142"/>
                  </a:lnTo>
                  <a:lnTo>
                    <a:pt x="670" y="152"/>
                  </a:lnTo>
                  <a:lnTo>
                    <a:pt x="654" y="156"/>
                  </a:lnTo>
                  <a:lnTo>
                    <a:pt x="642" y="177"/>
                  </a:lnTo>
                  <a:lnTo>
                    <a:pt x="639" y="204"/>
                  </a:lnTo>
                  <a:lnTo>
                    <a:pt x="629" y="216"/>
                  </a:lnTo>
                  <a:lnTo>
                    <a:pt x="625" y="233"/>
                  </a:lnTo>
                  <a:lnTo>
                    <a:pt x="617" y="270"/>
                  </a:lnTo>
                  <a:lnTo>
                    <a:pt x="600" y="287"/>
                  </a:lnTo>
                  <a:lnTo>
                    <a:pt x="592" y="303"/>
                  </a:lnTo>
                  <a:lnTo>
                    <a:pt x="571" y="307"/>
                  </a:lnTo>
                  <a:lnTo>
                    <a:pt x="571" y="324"/>
                  </a:lnTo>
                  <a:lnTo>
                    <a:pt x="547" y="340"/>
                  </a:lnTo>
                  <a:lnTo>
                    <a:pt x="544" y="348"/>
                  </a:lnTo>
                  <a:lnTo>
                    <a:pt x="526" y="363"/>
                  </a:lnTo>
                  <a:lnTo>
                    <a:pt x="518" y="377"/>
                  </a:lnTo>
                  <a:lnTo>
                    <a:pt x="511" y="388"/>
                  </a:lnTo>
                  <a:lnTo>
                    <a:pt x="462" y="386"/>
                  </a:lnTo>
                  <a:lnTo>
                    <a:pt x="447" y="373"/>
                  </a:lnTo>
                  <a:lnTo>
                    <a:pt x="433" y="373"/>
                  </a:lnTo>
                  <a:lnTo>
                    <a:pt x="433" y="386"/>
                  </a:lnTo>
                  <a:lnTo>
                    <a:pt x="404" y="402"/>
                  </a:lnTo>
                  <a:lnTo>
                    <a:pt x="390" y="402"/>
                  </a:lnTo>
                  <a:lnTo>
                    <a:pt x="377" y="386"/>
                  </a:lnTo>
                  <a:lnTo>
                    <a:pt x="346" y="402"/>
                  </a:lnTo>
                  <a:lnTo>
                    <a:pt x="332" y="415"/>
                  </a:lnTo>
                  <a:lnTo>
                    <a:pt x="303" y="415"/>
                  </a:lnTo>
                  <a:lnTo>
                    <a:pt x="288" y="415"/>
                  </a:lnTo>
                  <a:lnTo>
                    <a:pt x="276" y="431"/>
                  </a:lnTo>
                  <a:lnTo>
                    <a:pt x="260" y="445"/>
                  </a:lnTo>
                  <a:lnTo>
                    <a:pt x="247" y="458"/>
                  </a:lnTo>
                  <a:lnTo>
                    <a:pt x="231" y="458"/>
                  </a:lnTo>
                  <a:lnTo>
                    <a:pt x="202" y="445"/>
                  </a:lnTo>
                  <a:lnTo>
                    <a:pt x="189" y="445"/>
                  </a:lnTo>
                  <a:lnTo>
                    <a:pt x="173" y="445"/>
                  </a:lnTo>
                  <a:lnTo>
                    <a:pt x="160" y="445"/>
                  </a:lnTo>
                  <a:lnTo>
                    <a:pt x="146" y="431"/>
                  </a:lnTo>
                  <a:lnTo>
                    <a:pt x="130" y="431"/>
                  </a:lnTo>
                  <a:lnTo>
                    <a:pt x="130" y="415"/>
                  </a:lnTo>
                  <a:lnTo>
                    <a:pt x="115" y="415"/>
                  </a:lnTo>
                  <a:lnTo>
                    <a:pt x="101" y="402"/>
                  </a:lnTo>
                  <a:lnTo>
                    <a:pt x="88" y="386"/>
                  </a:lnTo>
                  <a:lnTo>
                    <a:pt x="72" y="373"/>
                  </a:lnTo>
                  <a:lnTo>
                    <a:pt x="59" y="359"/>
                  </a:lnTo>
                  <a:lnTo>
                    <a:pt x="59" y="344"/>
                  </a:lnTo>
                  <a:lnTo>
                    <a:pt x="59" y="330"/>
                  </a:lnTo>
                  <a:lnTo>
                    <a:pt x="43" y="317"/>
                  </a:lnTo>
                  <a:lnTo>
                    <a:pt x="30" y="301"/>
                  </a:lnTo>
                  <a:lnTo>
                    <a:pt x="30" y="287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0" y="287"/>
                  </a:lnTo>
                  <a:lnTo>
                    <a:pt x="14" y="258"/>
                  </a:lnTo>
                  <a:lnTo>
                    <a:pt x="30" y="258"/>
                  </a:lnTo>
                  <a:lnTo>
                    <a:pt x="43" y="229"/>
                  </a:lnTo>
                  <a:lnTo>
                    <a:pt x="43" y="200"/>
                  </a:lnTo>
                  <a:lnTo>
                    <a:pt x="59" y="200"/>
                  </a:lnTo>
                  <a:lnTo>
                    <a:pt x="59" y="187"/>
                  </a:lnTo>
                  <a:lnTo>
                    <a:pt x="59" y="173"/>
                  </a:lnTo>
                  <a:lnTo>
                    <a:pt x="43" y="157"/>
                  </a:lnTo>
                  <a:lnTo>
                    <a:pt x="43" y="142"/>
                  </a:lnTo>
                  <a:lnTo>
                    <a:pt x="59" y="142"/>
                  </a:lnTo>
                  <a:lnTo>
                    <a:pt x="76" y="134"/>
                  </a:lnTo>
                  <a:lnTo>
                    <a:pt x="72" y="146"/>
                  </a:lnTo>
                  <a:lnTo>
                    <a:pt x="88" y="152"/>
                  </a:lnTo>
                  <a:lnTo>
                    <a:pt x="88" y="142"/>
                  </a:lnTo>
                  <a:lnTo>
                    <a:pt x="101" y="128"/>
                  </a:lnTo>
                  <a:lnTo>
                    <a:pt x="92" y="101"/>
                  </a:lnTo>
                  <a:lnTo>
                    <a:pt x="84" y="7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2" name="Freeform 1091">
              <a:extLst>
                <a:ext uri="{FF2B5EF4-FFF2-40B4-BE49-F238E27FC236}">
                  <a16:creationId xmlns:a16="http://schemas.microsoft.com/office/drawing/2014/main" id="{7A5C1113-6456-722C-1137-C6EC7618CCBC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02349" y="5679380"/>
              <a:ext cx="220266" cy="139502"/>
            </a:xfrm>
            <a:custGeom>
              <a:avLst/>
              <a:gdLst>
                <a:gd name="T0" fmla="*/ 0 w 202"/>
                <a:gd name="T1" fmla="*/ 12745 h 142"/>
                <a:gd name="T2" fmla="*/ 34186 w 202"/>
                <a:gd name="T3" fmla="*/ 0 h 142"/>
                <a:gd name="T4" fmla="*/ 53048 w 202"/>
                <a:gd name="T5" fmla="*/ 0 h 142"/>
                <a:gd name="T6" fmla="*/ 68373 w 202"/>
                <a:gd name="T7" fmla="*/ 12745 h 142"/>
                <a:gd name="T8" fmla="*/ 84876 w 202"/>
                <a:gd name="T9" fmla="*/ 28676 h 142"/>
                <a:gd name="T10" fmla="*/ 119062 w 202"/>
                <a:gd name="T11" fmla="*/ 28676 h 142"/>
                <a:gd name="T12" fmla="*/ 153249 w 202"/>
                <a:gd name="T13" fmla="*/ 43545 h 142"/>
                <a:gd name="T14" fmla="*/ 169752 w 202"/>
                <a:gd name="T15" fmla="*/ 60538 h 142"/>
                <a:gd name="T16" fmla="*/ 185077 w 202"/>
                <a:gd name="T17" fmla="*/ 60538 h 142"/>
                <a:gd name="T18" fmla="*/ 203939 w 202"/>
                <a:gd name="T19" fmla="*/ 74344 h 142"/>
                <a:gd name="T20" fmla="*/ 203939 w 202"/>
                <a:gd name="T21" fmla="*/ 89213 h 142"/>
                <a:gd name="T22" fmla="*/ 221621 w 202"/>
                <a:gd name="T23" fmla="*/ 103020 h 142"/>
                <a:gd name="T24" fmla="*/ 238125 w 202"/>
                <a:gd name="T25" fmla="*/ 120013 h 142"/>
                <a:gd name="T26" fmla="*/ 238125 w 202"/>
                <a:gd name="T27" fmla="*/ 150813 h 142"/>
                <a:gd name="T28" fmla="*/ 221621 w 202"/>
                <a:gd name="T29" fmla="*/ 150813 h 142"/>
                <a:gd name="T30" fmla="*/ 203939 w 202"/>
                <a:gd name="T31" fmla="*/ 120013 h 142"/>
                <a:gd name="T32" fmla="*/ 185077 w 202"/>
                <a:gd name="T33" fmla="*/ 103020 h 142"/>
                <a:gd name="T34" fmla="*/ 169752 w 202"/>
                <a:gd name="T35" fmla="*/ 89213 h 142"/>
                <a:gd name="T36" fmla="*/ 135566 w 202"/>
                <a:gd name="T37" fmla="*/ 74344 h 142"/>
                <a:gd name="T38" fmla="*/ 119062 w 202"/>
                <a:gd name="T39" fmla="*/ 60538 h 142"/>
                <a:gd name="T40" fmla="*/ 84876 w 202"/>
                <a:gd name="T41" fmla="*/ 43545 h 142"/>
                <a:gd name="T42" fmla="*/ 68373 w 202"/>
                <a:gd name="T43" fmla="*/ 28676 h 142"/>
                <a:gd name="T44" fmla="*/ 34186 w 202"/>
                <a:gd name="T45" fmla="*/ 28676 h 142"/>
                <a:gd name="T46" fmla="*/ 16504 w 202"/>
                <a:gd name="T47" fmla="*/ 28676 h 142"/>
                <a:gd name="T48" fmla="*/ 0 w 202"/>
                <a:gd name="T49" fmla="*/ 12745 h 142"/>
                <a:gd name="T50" fmla="*/ 0 w 202"/>
                <a:gd name="T51" fmla="*/ 12745 h 1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2" h="142">
                  <a:moveTo>
                    <a:pt x="0" y="12"/>
                  </a:moveTo>
                  <a:lnTo>
                    <a:pt x="29" y="0"/>
                  </a:lnTo>
                  <a:lnTo>
                    <a:pt x="45" y="0"/>
                  </a:lnTo>
                  <a:lnTo>
                    <a:pt x="58" y="12"/>
                  </a:lnTo>
                  <a:lnTo>
                    <a:pt x="72" y="27"/>
                  </a:lnTo>
                  <a:lnTo>
                    <a:pt x="101" y="27"/>
                  </a:lnTo>
                  <a:lnTo>
                    <a:pt x="130" y="41"/>
                  </a:lnTo>
                  <a:lnTo>
                    <a:pt x="144" y="57"/>
                  </a:lnTo>
                  <a:lnTo>
                    <a:pt x="157" y="57"/>
                  </a:lnTo>
                  <a:lnTo>
                    <a:pt x="173" y="70"/>
                  </a:lnTo>
                  <a:lnTo>
                    <a:pt x="173" y="84"/>
                  </a:lnTo>
                  <a:lnTo>
                    <a:pt x="188" y="97"/>
                  </a:lnTo>
                  <a:lnTo>
                    <a:pt x="202" y="113"/>
                  </a:lnTo>
                  <a:lnTo>
                    <a:pt x="202" y="142"/>
                  </a:lnTo>
                  <a:lnTo>
                    <a:pt x="188" y="142"/>
                  </a:lnTo>
                  <a:lnTo>
                    <a:pt x="173" y="113"/>
                  </a:lnTo>
                  <a:lnTo>
                    <a:pt x="157" y="97"/>
                  </a:lnTo>
                  <a:lnTo>
                    <a:pt x="144" y="84"/>
                  </a:lnTo>
                  <a:lnTo>
                    <a:pt x="115" y="70"/>
                  </a:lnTo>
                  <a:lnTo>
                    <a:pt x="101" y="57"/>
                  </a:lnTo>
                  <a:lnTo>
                    <a:pt x="72" y="41"/>
                  </a:lnTo>
                  <a:lnTo>
                    <a:pt x="58" y="27"/>
                  </a:lnTo>
                  <a:lnTo>
                    <a:pt x="29" y="27"/>
                  </a:lnTo>
                  <a:lnTo>
                    <a:pt x="14" y="2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3" name="Freeform 1093">
              <a:extLst>
                <a:ext uri="{FF2B5EF4-FFF2-40B4-BE49-F238E27FC236}">
                  <a16:creationId xmlns:a16="http://schemas.microsoft.com/office/drawing/2014/main" id="{AF895FB4-141E-1385-7ED8-1570365FB2E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17529 w 72"/>
                <a:gd name="T35" fmla="*/ 9207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4" name="Freeform 1094">
              <a:extLst>
                <a:ext uri="{FF2B5EF4-FFF2-40B4-BE49-F238E27FC236}">
                  <a16:creationId xmlns:a16="http://schemas.microsoft.com/office/drawing/2014/main" id="{5B3ADC6E-5E15-A970-81A8-A8C1F37A6837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782668" y="1077297"/>
              <a:ext cx="77827" cy="85169"/>
            </a:xfrm>
            <a:custGeom>
              <a:avLst/>
              <a:gdLst>
                <a:gd name="T0" fmla="*/ 17529 w 72"/>
                <a:gd name="T1" fmla="*/ 92075 h 85"/>
                <a:gd name="T2" fmla="*/ 33889 w 72"/>
                <a:gd name="T3" fmla="*/ 76910 h 85"/>
                <a:gd name="T4" fmla="*/ 33889 w 72"/>
                <a:gd name="T5" fmla="*/ 60661 h 85"/>
                <a:gd name="T6" fmla="*/ 52586 w 72"/>
                <a:gd name="T7" fmla="*/ 60661 h 85"/>
                <a:gd name="T8" fmla="*/ 67777 w 72"/>
                <a:gd name="T9" fmla="*/ 60661 h 85"/>
                <a:gd name="T10" fmla="*/ 84137 w 72"/>
                <a:gd name="T11" fmla="*/ 16249 h 85"/>
                <a:gd name="T12" fmla="*/ 67777 w 72"/>
                <a:gd name="T13" fmla="*/ 0 h 85"/>
                <a:gd name="T14" fmla="*/ 52586 w 72"/>
                <a:gd name="T15" fmla="*/ 0 h 85"/>
                <a:gd name="T16" fmla="*/ 52586 w 72"/>
                <a:gd name="T17" fmla="*/ 16249 h 85"/>
                <a:gd name="T18" fmla="*/ 33889 w 72"/>
                <a:gd name="T19" fmla="*/ 16249 h 85"/>
                <a:gd name="T20" fmla="*/ 17529 w 72"/>
                <a:gd name="T21" fmla="*/ 16249 h 85"/>
                <a:gd name="T22" fmla="*/ 17529 w 72"/>
                <a:gd name="T23" fmla="*/ 31414 h 85"/>
                <a:gd name="T24" fmla="*/ 17529 w 72"/>
                <a:gd name="T25" fmla="*/ 45496 h 85"/>
                <a:gd name="T26" fmla="*/ 0 w 72"/>
                <a:gd name="T27" fmla="*/ 60661 h 85"/>
                <a:gd name="T28" fmla="*/ 17529 w 72"/>
                <a:gd name="T29" fmla="*/ 76910 h 85"/>
                <a:gd name="T30" fmla="*/ 17529 w 72"/>
                <a:gd name="T31" fmla="*/ 92075 h 85"/>
                <a:gd name="T32" fmla="*/ 17529 w 72"/>
                <a:gd name="T33" fmla="*/ 9207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85">
                  <a:moveTo>
                    <a:pt x="15" y="85"/>
                  </a:moveTo>
                  <a:lnTo>
                    <a:pt x="29" y="71"/>
                  </a:lnTo>
                  <a:lnTo>
                    <a:pt x="29" y="56"/>
                  </a:lnTo>
                  <a:lnTo>
                    <a:pt x="45" y="56"/>
                  </a:lnTo>
                  <a:lnTo>
                    <a:pt x="58" y="56"/>
                  </a:lnTo>
                  <a:lnTo>
                    <a:pt x="72" y="15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9" y="15"/>
                  </a:lnTo>
                  <a:lnTo>
                    <a:pt x="15" y="15"/>
                  </a:lnTo>
                  <a:lnTo>
                    <a:pt x="15" y="29"/>
                  </a:lnTo>
                  <a:lnTo>
                    <a:pt x="15" y="42"/>
                  </a:lnTo>
                  <a:lnTo>
                    <a:pt x="0" y="56"/>
                  </a:lnTo>
                  <a:lnTo>
                    <a:pt x="15" y="71"/>
                  </a:lnTo>
                  <a:lnTo>
                    <a:pt x="15" y="8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5" name="Freeform 1096">
              <a:extLst>
                <a:ext uri="{FF2B5EF4-FFF2-40B4-BE49-F238E27FC236}">
                  <a16:creationId xmlns:a16="http://schemas.microsoft.com/office/drawing/2014/main" id="{DBD85F2E-391E-C8FA-8DD3-AF6429E5B85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199697" y="1162466"/>
              <a:ext cx="1086644" cy="2036723"/>
            </a:xfrm>
            <a:custGeom>
              <a:avLst/>
              <a:gdLst>
                <a:gd name="T0" fmla="*/ 1139330 w 995"/>
                <a:gd name="T1" fmla="*/ 400145 h 2069"/>
                <a:gd name="T2" fmla="*/ 1139330 w 995"/>
                <a:gd name="T3" fmla="*/ 290531 h 2069"/>
                <a:gd name="T4" fmla="*/ 1087382 w 995"/>
                <a:gd name="T5" fmla="*/ 228806 h 2069"/>
                <a:gd name="T6" fmla="*/ 1105091 w 995"/>
                <a:gd name="T7" fmla="*/ 153247 h 2069"/>
                <a:gd name="T8" fmla="*/ 1004736 w 995"/>
                <a:gd name="T9" fmla="*/ 76624 h 2069"/>
                <a:gd name="T10" fmla="*/ 919729 w 995"/>
                <a:gd name="T11" fmla="*/ 17027 h 2069"/>
                <a:gd name="T12" fmla="*/ 851251 w 995"/>
                <a:gd name="T13" fmla="*/ 61725 h 2069"/>
                <a:gd name="T14" fmla="*/ 763883 w 995"/>
                <a:gd name="T15" fmla="*/ 92587 h 2069"/>
                <a:gd name="T16" fmla="*/ 682418 w 995"/>
                <a:gd name="T17" fmla="*/ 138348 h 2069"/>
                <a:gd name="T18" fmla="*/ 578520 w 995"/>
                <a:gd name="T19" fmla="*/ 228806 h 2069"/>
                <a:gd name="T20" fmla="*/ 578520 w 995"/>
                <a:gd name="T21" fmla="*/ 322457 h 2069"/>
                <a:gd name="T22" fmla="*/ 492332 w 995"/>
                <a:gd name="T23" fmla="*/ 428879 h 2069"/>
                <a:gd name="T24" fmla="*/ 388435 w 995"/>
                <a:gd name="T25" fmla="*/ 534236 h 2069"/>
                <a:gd name="T26" fmla="*/ 373086 w 995"/>
                <a:gd name="T27" fmla="*/ 658750 h 2069"/>
                <a:gd name="T28" fmla="*/ 341209 w 995"/>
                <a:gd name="T29" fmla="*/ 749208 h 2069"/>
                <a:gd name="T30" fmla="*/ 271550 w 995"/>
                <a:gd name="T31" fmla="*/ 810933 h 2069"/>
                <a:gd name="T32" fmla="*/ 187724 w 995"/>
                <a:gd name="T33" fmla="*/ 841795 h 2069"/>
                <a:gd name="T34" fmla="*/ 153485 w 995"/>
                <a:gd name="T35" fmla="*/ 978015 h 2069"/>
                <a:gd name="T36" fmla="*/ 168833 w 995"/>
                <a:gd name="T37" fmla="*/ 1085500 h 2069"/>
                <a:gd name="T38" fmla="*/ 187724 w 995"/>
                <a:gd name="T39" fmla="*/ 1175959 h 2069"/>
                <a:gd name="T40" fmla="*/ 134594 w 995"/>
                <a:gd name="T41" fmla="*/ 1285573 h 2069"/>
                <a:gd name="T42" fmla="*/ 134594 w 995"/>
                <a:gd name="T43" fmla="*/ 1436692 h 2069"/>
                <a:gd name="T44" fmla="*/ 66117 w 995"/>
                <a:gd name="T45" fmla="*/ 1483517 h 2069"/>
                <a:gd name="T46" fmla="*/ 49587 w 995"/>
                <a:gd name="T47" fmla="*/ 1575040 h 2069"/>
                <a:gd name="T48" fmla="*/ 0 w 995"/>
                <a:gd name="T49" fmla="*/ 1560141 h 2069"/>
                <a:gd name="T50" fmla="*/ 0 w 995"/>
                <a:gd name="T51" fmla="*/ 1665498 h 2069"/>
                <a:gd name="T52" fmla="*/ 31878 w 995"/>
                <a:gd name="T53" fmla="*/ 1713388 h 2069"/>
                <a:gd name="T54" fmla="*/ 31878 w 995"/>
                <a:gd name="T55" fmla="*/ 1803846 h 2069"/>
                <a:gd name="T56" fmla="*/ 31878 w 995"/>
                <a:gd name="T57" fmla="*/ 1911332 h 2069"/>
                <a:gd name="T58" fmla="*/ 100356 w 995"/>
                <a:gd name="T59" fmla="*/ 2001790 h 2069"/>
                <a:gd name="T60" fmla="*/ 68478 w 995"/>
                <a:gd name="T61" fmla="*/ 2063515 h 2069"/>
                <a:gd name="T62" fmla="*/ 100356 w 995"/>
                <a:gd name="T63" fmla="*/ 2140138 h 2069"/>
                <a:gd name="T64" fmla="*/ 134594 w 995"/>
                <a:gd name="T65" fmla="*/ 2201863 h 2069"/>
                <a:gd name="T66" fmla="*/ 237311 w 995"/>
                <a:gd name="T67" fmla="*/ 2185900 h 2069"/>
                <a:gd name="T68" fmla="*/ 288079 w 995"/>
                <a:gd name="T69" fmla="*/ 2109276 h 2069"/>
                <a:gd name="T70" fmla="*/ 375448 w 995"/>
                <a:gd name="T71" fmla="*/ 2078414 h 2069"/>
                <a:gd name="T72" fmla="*/ 441564 w 995"/>
                <a:gd name="T73" fmla="*/ 2063515 h 2069"/>
                <a:gd name="T74" fmla="*/ 510042 w 995"/>
                <a:gd name="T75" fmla="*/ 1942194 h 2069"/>
                <a:gd name="T76" fmla="*/ 510042 w 995"/>
                <a:gd name="T77" fmla="*/ 1865571 h 2069"/>
                <a:gd name="T78" fmla="*/ 544281 w 995"/>
                <a:gd name="T79" fmla="*/ 1772984 h 2069"/>
                <a:gd name="T80" fmla="*/ 510042 w 995"/>
                <a:gd name="T81" fmla="*/ 1682526 h 2069"/>
                <a:gd name="T82" fmla="*/ 612759 w 995"/>
                <a:gd name="T83" fmla="*/ 1636764 h 2069"/>
                <a:gd name="T84" fmla="*/ 682418 w 995"/>
                <a:gd name="T85" fmla="*/ 1605902 h 2069"/>
                <a:gd name="T86" fmla="*/ 714295 w 995"/>
                <a:gd name="T87" fmla="*/ 1529278 h 2069"/>
                <a:gd name="T88" fmla="*/ 714295 w 995"/>
                <a:gd name="T89" fmla="*/ 1452655 h 2069"/>
                <a:gd name="T90" fmla="*/ 682418 w 995"/>
                <a:gd name="T91" fmla="*/ 1377096 h 2069"/>
                <a:gd name="T92" fmla="*/ 612759 w 995"/>
                <a:gd name="T93" fmla="*/ 1314307 h 2069"/>
                <a:gd name="T94" fmla="*/ 612759 w 995"/>
                <a:gd name="T95" fmla="*/ 1254711 h 2069"/>
                <a:gd name="T96" fmla="*/ 612759 w 995"/>
                <a:gd name="T97" fmla="*/ 1162124 h 2069"/>
                <a:gd name="T98" fmla="*/ 595049 w 995"/>
                <a:gd name="T99" fmla="*/ 1071666 h 2069"/>
                <a:gd name="T100" fmla="*/ 682418 w 995"/>
                <a:gd name="T101" fmla="*/ 1023776 h 2069"/>
                <a:gd name="T102" fmla="*/ 766244 w 995"/>
                <a:gd name="T103" fmla="*/ 947152 h 2069"/>
                <a:gd name="T104" fmla="*/ 851251 w 995"/>
                <a:gd name="T105" fmla="*/ 902455 h 2069"/>
                <a:gd name="T106" fmla="*/ 902019 w 995"/>
                <a:gd name="T107" fmla="*/ 825832 h 2069"/>
                <a:gd name="T108" fmla="*/ 953968 w 995"/>
                <a:gd name="T109" fmla="*/ 734309 h 2069"/>
                <a:gd name="T110" fmla="*/ 953968 w 995"/>
                <a:gd name="T111" fmla="*/ 627887 h 2069"/>
                <a:gd name="T112" fmla="*/ 1023626 w 995"/>
                <a:gd name="T113" fmla="*/ 565099 h 2069"/>
                <a:gd name="T114" fmla="*/ 1055504 w 995"/>
                <a:gd name="T115" fmla="*/ 505503 h 2069"/>
                <a:gd name="T116" fmla="*/ 1155860 w 995"/>
                <a:gd name="T117" fmla="*/ 505503 h 20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5" h="2069">
                  <a:moveTo>
                    <a:pt x="995" y="460"/>
                  </a:moveTo>
                  <a:lnTo>
                    <a:pt x="995" y="431"/>
                  </a:lnTo>
                  <a:lnTo>
                    <a:pt x="979" y="417"/>
                  </a:lnTo>
                  <a:lnTo>
                    <a:pt x="965" y="390"/>
                  </a:lnTo>
                  <a:lnTo>
                    <a:pt x="965" y="376"/>
                  </a:lnTo>
                  <a:lnTo>
                    <a:pt x="965" y="345"/>
                  </a:lnTo>
                  <a:lnTo>
                    <a:pt x="965" y="316"/>
                  </a:lnTo>
                  <a:lnTo>
                    <a:pt x="979" y="303"/>
                  </a:lnTo>
                  <a:lnTo>
                    <a:pt x="965" y="287"/>
                  </a:lnTo>
                  <a:lnTo>
                    <a:pt x="965" y="273"/>
                  </a:lnTo>
                  <a:lnTo>
                    <a:pt x="950" y="258"/>
                  </a:lnTo>
                  <a:lnTo>
                    <a:pt x="950" y="244"/>
                  </a:lnTo>
                  <a:lnTo>
                    <a:pt x="950" y="231"/>
                  </a:lnTo>
                  <a:lnTo>
                    <a:pt x="950" y="215"/>
                  </a:lnTo>
                  <a:lnTo>
                    <a:pt x="921" y="215"/>
                  </a:lnTo>
                  <a:lnTo>
                    <a:pt x="936" y="202"/>
                  </a:lnTo>
                  <a:lnTo>
                    <a:pt x="936" y="188"/>
                  </a:lnTo>
                  <a:lnTo>
                    <a:pt x="936" y="173"/>
                  </a:lnTo>
                  <a:lnTo>
                    <a:pt x="936" y="159"/>
                  </a:lnTo>
                  <a:lnTo>
                    <a:pt x="936" y="144"/>
                  </a:lnTo>
                  <a:lnTo>
                    <a:pt x="921" y="130"/>
                  </a:lnTo>
                  <a:lnTo>
                    <a:pt x="921" y="101"/>
                  </a:lnTo>
                  <a:lnTo>
                    <a:pt x="907" y="101"/>
                  </a:lnTo>
                  <a:lnTo>
                    <a:pt x="878" y="87"/>
                  </a:lnTo>
                  <a:lnTo>
                    <a:pt x="851" y="72"/>
                  </a:lnTo>
                  <a:lnTo>
                    <a:pt x="836" y="72"/>
                  </a:lnTo>
                  <a:lnTo>
                    <a:pt x="822" y="58"/>
                  </a:lnTo>
                  <a:lnTo>
                    <a:pt x="806" y="58"/>
                  </a:lnTo>
                  <a:lnTo>
                    <a:pt x="806" y="29"/>
                  </a:lnTo>
                  <a:lnTo>
                    <a:pt x="779" y="16"/>
                  </a:lnTo>
                  <a:lnTo>
                    <a:pt x="750" y="0"/>
                  </a:lnTo>
                  <a:lnTo>
                    <a:pt x="721" y="0"/>
                  </a:lnTo>
                  <a:lnTo>
                    <a:pt x="721" y="16"/>
                  </a:lnTo>
                  <a:lnTo>
                    <a:pt x="721" y="43"/>
                  </a:lnTo>
                  <a:lnTo>
                    <a:pt x="721" y="58"/>
                  </a:lnTo>
                  <a:lnTo>
                    <a:pt x="692" y="43"/>
                  </a:lnTo>
                  <a:lnTo>
                    <a:pt x="676" y="87"/>
                  </a:lnTo>
                  <a:lnTo>
                    <a:pt x="676" y="101"/>
                  </a:lnTo>
                  <a:lnTo>
                    <a:pt x="661" y="101"/>
                  </a:lnTo>
                  <a:lnTo>
                    <a:pt x="647" y="87"/>
                  </a:lnTo>
                  <a:lnTo>
                    <a:pt x="618" y="101"/>
                  </a:lnTo>
                  <a:lnTo>
                    <a:pt x="618" y="130"/>
                  </a:lnTo>
                  <a:lnTo>
                    <a:pt x="618" y="144"/>
                  </a:lnTo>
                  <a:lnTo>
                    <a:pt x="605" y="144"/>
                  </a:lnTo>
                  <a:lnTo>
                    <a:pt x="578" y="130"/>
                  </a:lnTo>
                  <a:lnTo>
                    <a:pt x="562" y="130"/>
                  </a:lnTo>
                  <a:lnTo>
                    <a:pt x="547" y="159"/>
                  </a:lnTo>
                  <a:lnTo>
                    <a:pt x="547" y="173"/>
                  </a:lnTo>
                  <a:lnTo>
                    <a:pt x="504" y="202"/>
                  </a:lnTo>
                  <a:lnTo>
                    <a:pt x="490" y="215"/>
                  </a:lnTo>
                  <a:lnTo>
                    <a:pt x="475" y="231"/>
                  </a:lnTo>
                  <a:lnTo>
                    <a:pt x="490" y="244"/>
                  </a:lnTo>
                  <a:lnTo>
                    <a:pt x="504" y="273"/>
                  </a:lnTo>
                  <a:lnTo>
                    <a:pt x="490" y="287"/>
                  </a:lnTo>
                  <a:lnTo>
                    <a:pt x="490" y="303"/>
                  </a:lnTo>
                  <a:lnTo>
                    <a:pt x="461" y="332"/>
                  </a:lnTo>
                  <a:lnTo>
                    <a:pt x="432" y="345"/>
                  </a:lnTo>
                  <a:lnTo>
                    <a:pt x="432" y="376"/>
                  </a:lnTo>
                  <a:lnTo>
                    <a:pt x="432" y="390"/>
                  </a:lnTo>
                  <a:lnTo>
                    <a:pt x="417" y="403"/>
                  </a:lnTo>
                  <a:lnTo>
                    <a:pt x="389" y="417"/>
                  </a:lnTo>
                  <a:lnTo>
                    <a:pt x="358" y="431"/>
                  </a:lnTo>
                  <a:lnTo>
                    <a:pt x="358" y="460"/>
                  </a:lnTo>
                  <a:lnTo>
                    <a:pt x="345" y="489"/>
                  </a:lnTo>
                  <a:lnTo>
                    <a:pt x="329" y="502"/>
                  </a:lnTo>
                  <a:lnTo>
                    <a:pt x="329" y="531"/>
                  </a:lnTo>
                  <a:lnTo>
                    <a:pt x="329" y="547"/>
                  </a:lnTo>
                  <a:lnTo>
                    <a:pt x="329" y="560"/>
                  </a:lnTo>
                  <a:lnTo>
                    <a:pt x="316" y="605"/>
                  </a:lnTo>
                  <a:lnTo>
                    <a:pt x="316" y="619"/>
                  </a:lnTo>
                  <a:lnTo>
                    <a:pt x="289" y="632"/>
                  </a:lnTo>
                  <a:lnTo>
                    <a:pt x="273" y="648"/>
                  </a:lnTo>
                  <a:lnTo>
                    <a:pt x="289" y="675"/>
                  </a:lnTo>
                  <a:lnTo>
                    <a:pt x="289" y="690"/>
                  </a:lnTo>
                  <a:lnTo>
                    <a:pt x="289" y="704"/>
                  </a:lnTo>
                  <a:lnTo>
                    <a:pt x="302" y="733"/>
                  </a:lnTo>
                  <a:lnTo>
                    <a:pt x="289" y="749"/>
                  </a:lnTo>
                  <a:lnTo>
                    <a:pt x="260" y="749"/>
                  </a:lnTo>
                  <a:lnTo>
                    <a:pt x="244" y="749"/>
                  </a:lnTo>
                  <a:lnTo>
                    <a:pt x="230" y="762"/>
                  </a:lnTo>
                  <a:lnTo>
                    <a:pt x="215" y="776"/>
                  </a:lnTo>
                  <a:lnTo>
                    <a:pt x="201" y="776"/>
                  </a:lnTo>
                  <a:lnTo>
                    <a:pt x="201" y="762"/>
                  </a:lnTo>
                  <a:lnTo>
                    <a:pt x="172" y="776"/>
                  </a:lnTo>
                  <a:lnTo>
                    <a:pt x="159" y="791"/>
                  </a:lnTo>
                  <a:lnTo>
                    <a:pt x="143" y="818"/>
                  </a:lnTo>
                  <a:lnTo>
                    <a:pt x="143" y="848"/>
                  </a:lnTo>
                  <a:lnTo>
                    <a:pt x="143" y="877"/>
                  </a:lnTo>
                  <a:lnTo>
                    <a:pt x="143" y="906"/>
                  </a:lnTo>
                  <a:lnTo>
                    <a:pt x="130" y="919"/>
                  </a:lnTo>
                  <a:lnTo>
                    <a:pt x="130" y="948"/>
                  </a:lnTo>
                  <a:lnTo>
                    <a:pt x="130" y="962"/>
                  </a:lnTo>
                  <a:lnTo>
                    <a:pt x="143" y="977"/>
                  </a:lnTo>
                  <a:lnTo>
                    <a:pt x="143" y="1007"/>
                  </a:lnTo>
                  <a:lnTo>
                    <a:pt x="143" y="1020"/>
                  </a:lnTo>
                  <a:lnTo>
                    <a:pt x="130" y="1049"/>
                  </a:lnTo>
                  <a:lnTo>
                    <a:pt x="130" y="1063"/>
                  </a:lnTo>
                  <a:lnTo>
                    <a:pt x="130" y="1076"/>
                  </a:lnTo>
                  <a:lnTo>
                    <a:pt x="143" y="1092"/>
                  </a:lnTo>
                  <a:lnTo>
                    <a:pt x="159" y="1105"/>
                  </a:lnTo>
                  <a:lnTo>
                    <a:pt x="159" y="1121"/>
                  </a:lnTo>
                  <a:lnTo>
                    <a:pt x="159" y="1150"/>
                  </a:lnTo>
                  <a:lnTo>
                    <a:pt x="159" y="1164"/>
                  </a:lnTo>
                  <a:lnTo>
                    <a:pt x="114" y="1193"/>
                  </a:lnTo>
                  <a:lnTo>
                    <a:pt x="114" y="1208"/>
                  </a:lnTo>
                  <a:lnTo>
                    <a:pt x="130" y="1235"/>
                  </a:lnTo>
                  <a:lnTo>
                    <a:pt x="130" y="1251"/>
                  </a:lnTo>
                  <a:lnTo>
                    <a:pt x="130" y="1264"/>
                  </a:lnTo>
                  <a:lnTo>
                    <a:pt x="130" y="1309"/>
                  </a:lnTo>
                  <a:lnTo>
                    <a:pt x="114" y="1350"/>
                  </a:lnTo>
                  <a:lnTo>
                    <a:pt x="100" y="1350"/>
                  </a:lnTo>
                  <a:lnTo>
                    <a:pt x="85" y="1350"/>
                  </a:lnTo>
                  <a:lnTo>
                    <a:pt x="71" y="1365"/>
                  </a:lnTo>
                  <a:lnTo>
                    <a:pt x="71" y="1379"/>
                  </a:lnTo>
                  <a:lnTo>
                    <a:pt x="56" y="1394"/>
                  </a:lnTo>
                  <a:lnTo>
                    <a:pt x="56" y="1408"/>
                  </a:lnTo>
                  <a:lnTo>
                    <a:pt x="27" y="1437"/>
                  </a:lnTo>
                  <a:lnTo>
                    <a:pt x="42" y="1451"/>
                  </a:lnTo>
                  <a:lnTo>
                    <a:pt x="42" y="1466"/>
                  </a:lnTo>
                  <a:lnTo>
                    <a:pt x="42" y="1480"/>
                  </a:lnTo>
                  <a:lnTo>
                    <a:pt x="27" y="1495"/>
                  </a:lnTo>
                  <a:lnTo>
                    <a:pt x="13" y="1480"/>
                  </a:lnTo>
                  <a:lnTo>
                    <a:pt x="13" y="1466"/>
                  </a:lnTo>
                  <a:lnTo>
                    <a:pt x="0" y="1466"/>
                  </a:lnTo>
                  <a:lnTo>
                    <a:pt x="0" y="1495"/>
                  </a:lnTo>
                  <a:lnTo>
                    <a:pt x="0" y="1509"/>
                  </a:lnTo>
                  <a:lnTo>
                    <a:pt x="0" y="1538"/>
                  </a:lnTo>
                  <a:lnTo>
                    <a:pt x="0" y="1551"/>
                  </a:lnTo>
                  <a:lnTo>
                    <a:pt x="0" y="1565"/>
                  </a:lnTo>
                  <a:lnTo>
                    <a:pt x="0" y="1581"/>
                  </a:lnTo>
                  <a:lnTo>
                    <a:pt x="0" y="1594"/>
                  </a:lnTo>
                  <a:lnTo>
                    <a:pt x="15" y="1594"/>
                  </a:lnTo>
                  <a:lnTo>
                    <a:pt x="15" y="1623"/>
                  </a:lnTo>
                  <a:lnTo>
                    <a:pt x="27" y="1610"/>
                  </a:lnTo>
                  <a:lnTo>
                    <a:pt x="42" y="1623"/>
                  </a:lnTo>
                  <a:lnTo>
                    <a:pt x="27" y="1652"/>
                  </a:lnTo>
                  <a:lnTo>
                    <a:pt x="27" y="1666"/>
                  </a:lnTo>
                  <a:lnTo>
                    <a:pt x="27" y="1681"/>
                  </a:lnTo>
                  <a:lnTo>
                    <a:pt x="27" y="1695"/>
                  </a:lnTo>
                  <a:lnTo>
                    <a:pt x="27" y="1724"/>
                  </a:lnTo>
                  <a:lnTo>
                    <a:pt x="27" y="1740"/>
                  </a:lnTo>
                  <a:lnTo>
                    <a:pt x="42" y="1753"/>
                  </a:lnTo>
                  <a:lnTo>
                    <a:pt x="27" y="1769"/>
                  </a:lnTo>
                  <a:lnTo>
                    <a:pt x="27" y="1796"/>
                  </a:lnTo>
                  <a:lnTo>
                    <a:pt x="42" y="1809"/>
                  </a:lnTo>
                  <a:lnTo>
                    <a:pt x="58" y="1809"/>
                  </a:lnTo>
                  <a:lnTo>
                    <a:pt x="58" y="1854"/>
                  </a:lnTo>
                  <a:lnTo>
                    <a:pt x="85" y="1868"/>
                  </a:lnTo>
                  <a:lnTo>
                    <a:pt x="85" y="1881"/>
                  </a:lnTo>
                  <a:lnTo>
                    <a:pt x="85" y="1895"/>
                  </a:lnTo>
                  <a:lnTo>
                    <a:pt x="71" y="1895"/>
                  </a:lnTo>
                  <a:lnTo>
                    <a:pt x="71" y="1910"/>
                  </a:lnTo>
                  <a:lnTo>
                    <a:pt x="58" y="1926"/>
                  </a:lnTo>
                  <a:lnTo>
                    <a:pt x="58" y="1939"/>
                  </a:lnTo>
                  <a:lnTo>
                    <a:pt x="58" y="1953"/>
                  </a:lnTo>
                  <a:lnTo>
                    <a:pt x="71" y="1968"/>
                  </a:lnTo>
                  <a:lnTo>
                    <a:pt x="71" y="1982"/>
                  </a:lnTo>
                  <a:lnTo>
                    <a:pt x="85" y="1998"/>
                  </a:lnTo>
                  <a:lnTo>
                    <a:pt x="85" y="2011"/>
                  </a:lnTo>
                  <a:lnTo>
                    <a:pt x="85" y="2040"/>
                  </a:lnTo>
                  <a:lnTo>
                    <a:pt x="71" y="2054"/>
                  </a:lnTo>
                  <a:lnTo>
                    <a:pt x="85" y="2069"/>
                  </a:lnTo>
                  <a:lnTo>
                    <a:pt x="100" y="2054"/>
                  </a:lnTo>
                  <a:lnTo>
                    <a:pt x="114" y="2069"/>
                  </a:lnTo>
                  <a:lnTo>
                    <a:pt x="159" y="2054"/>
                  </a:lnTo>
                  <a:lnTo>
                    <a:pt x="172" y="2069"/>
                  </a:lnTo>
                  <a:lnTo>
                    <a:pt x="188" y="2069"/>
                  </a:lnTo>
                  <a:lnTo>
                    <a:pt x="201" y="2069"/>
                  </a:lnTo>
                  <a:lnTo>
                    <a:pt x="201" y="2054"/>
                  </a:lnTo>
                  <a:lnTo>
                    <a:pt x="201" y="2027"/>
                  </a:lnTo>
                  <a:lnTo>
                    <a:pt x="201" y="1998"/>
                  </a:lnTo>
                  <a:lnTo>
                    <a:pt x="215" y="1982"/>
                  </a:lnTo>
                  <a:lnTo>
                    <a:pt x="230" y="1982"/>
                  </a:lnTo>
                  <a:lnTo>
                    <a:pt x="244" y="1982"/>
                  </a:lnTo>
                  <a:lnTo>
                    <a:pt x="260" y="1968"/>
                  </a:lnTo>
                  <a:lnTo>
                    <a:pt x="244" y="1968"/>
                  </a:lnTo>
                  <a:lnTo>
                    <a:pt x="260" y="1953"/>
                  </a:lnTo>
                  <a:lnTo>
                    <a:pt x="289" y="1939"/>
                  </a:lnTo>
                  <a:lnTo>
                    <a:pt x="318" y="1953"/>
                  </a:lnTo>
                  <a:lnTo>
                    <a:pt x="318" y="1968"/>
                  </a:lnTo>
                  <a:lnTo>
                    <a:pt x="331" y="1968"/>
                  </a:lnTo>
                  <a:lnTo>
                    <a:pt x="360" y="1968"/>
                  </a:lnTo>
                  <a:lnTo>
                    <a:pt x="374" y="1968"/>
                  </a:lnTo>
                  <a:lnTo>
                    <a:pt x="374" y="1939"/>
                  </a:lnTo>
                  <a:lnTo>
                    <a:pt x="374" y="1926"/>
                  </a:lnTo>
                  <a:lnTo>
                    <a:pt x="403" y="1881"/>
                  </a:lnTo>
                  <a:lnTo>
                    <a:pt x="403" y="1854"/>
                  </a:lnTo>
                  <a:lnTo>
                    <a:pt x="417" y="1838"/>
                  </a:lnTo>
                  <a:lnTo>
                    <a:pt x="432" y="1825"/>
                  </a:lnTo>
                  <a:lnTo>
                    <a:pt x="432" y="1809"/>
                  </a:lnTo>
                  <a:lnTo>
                    <a:pt x="417" y="1809"/>
                  </a:lnTo>
                  <a:lnTo>
                    <a:pt x="432" y="1780"/>
                  </a:lnTo>
                  <a:lnTo>
                    <a:pt x="448" y="1769"/>
                  </a:lnTo>
                  <a:lnTo>
                    <a:pt x="432" y="1753"/>
                  </a:lnTo>
                  <a:lnTo>
                    <a:pt x="432" y="1740"/>
                  </a:lnTo>
                  <a:lnTo>
                    <a:pt x="432" y="1724"/>
                  </a:lnTo>
                  <a:lnTo>
                    <a:pt x="448" y="1710"/>
                  </a:lnTo>
                  <a:lnTo>
                    <a:pt x="448" y="1695"/>
                  </a:lnTo>
                  <a:lnTo>
                    <a:pt x="461" y="1666"/>
                  </a:lnTo>
                  <a:lnTo>
                    <a:pt x="461" y="1652"/>
                  </a:lnTo>
                  <a:lnTo>
                    <a:pt x="461" y="1637"/>
                  </a:lnTo>
                  <a:lnTo>
                    <a:pt x="448" y="1610"/>
                  </a:lnTo>
                  <a:lnTo>
                    <a:pt x="477" y="1594"/>
                  </a:lnTo>
                  <a:lnTo>
                    <a:pt x="432" y="1581"/>
                  </a:lnTo>
                  <a:lnTo>
                    <a:pt x="448" y="1565"/>
                  </a:lnTo>
                  <a:lnTo>
                    <a:pt x="477" y="1581"/>
                  </a:lnTo>
                  <a:lnTo>
                    <a:pt x="490" y="1581"/>
                  </a:lnTo>
                  <a:lnTo>
                    <a:pt x="519" y="1551"/>
                  </a:lnTo>
                  <a:lnTo>
                    <a:pt x="519" y="1538"/>
                  </a:lnTo>
                  <a:lnTo>
                    <a:pt x="519" y="1522"/>
                  </a:lnTo>
                  <a:lnTo>
                    <a:pt x="533" y="1522"/>
                  </a:lnTo>
                  <a:lnTo>
                    <a:pt x="548" y="1522"/>
                  </a:lnTo>
                  <a:lnTo>
                    <a:pt x="562" y="1538"/>
                  </a:lnTo>
                  <a:lnTo>
                    <a:pt x="578" y="1509"/>
                  </a:lnTo>
                  <a:lnTo>
                    <a:pt x="591" y="1495"/>
                  </a:lnTo>
                  <a:lnTo>
                    <a:pt x="620" y="1480"/>
                  </a:lnTo>
                  <a:lnTo>
                    <a:pt x="591" y="1466"/>
                  </a:lnTo>
                  <a:lnTo>
                    <a:pt x="591" y="1451"/>
                  </a:lnTo>
                  <a:lnTo>
                    <a:pt x="605" y="1437"/>
                  </a:lnTo>
                  <a:lnTo>
                    <a:pt x="620" y="1437"/>
                  </a:lnTo>
                  <a:lnTo>
                    <a:pt x="649" y="1394"/>
                  </a:lnTo>
                  <a:lnTo>
                    <a:pt x="634" y="1379"/>
                  </a:lnTo>
                  <a:lnTo>
                    <a:pt x="634" y="1350"/>
                  </a:lnTo>
                  <a:lnTo>
                    <a:pt x="605" y="1365"/>
                  </a:lnTo>
                  <a:lnTo>
                    <a:pt x="605" y="1350"/>
                  </a:lnTo>
                  <a:lnTo>
                    <a:pt x="605" y="1336"/>
                  </a:lnTo>
                  <a:lnTo>
                    <a:pt x="591" y="1321"/>
                  </a:lnTo>
                  <a:lnTo>
                    <a:pt x="578" y="1309"/>
                  </a:lnTo>
                  <a:lnTo>
                    <a:pt x="578" y="1294"/>
                  </a:lnTo>
                  <a:lnTo>
                    <a:pt x="578" y="1280"/>
                  </a:lnTo>
                  <a:lnTo>
                    <a:pt x="548" y="1294"/>
                  </a:lnTo>
                  <a:lnTo>
                    <a:pt x="533" y="1280"/>
                  </a:lnTo>
                  <a:lnTo>
                    <a:pt x="519" y="1264"/>
                  </a:lnTo>
                  <a:lnTo>
                    <a:pt x="519" y="1235"/>
                  </a:lnTo>
                  <a:lnTo>
                    <a:pt x="504" y="1222"/>
                  </a:lnTo>
                  <a:lnTo>
                    <a:pt x="504" y="1208"/>
                  </a:lnTo>
                  <a:lnTo>
                    <a:pt x="490" y="1193"/>
                  </a:lnTo>
                  <a:lnTo>
                    <a:pt x="504" y="1193"/>
                  </a:lnTo>
                  <a:lnTo>
                    <a:pt x="519" y="1179"/>
                  </a:lnTo>
                  <a:lnTo>
                    <a:pt x="519" y="1150"/>
                  </a:lnTo>
                  <a:lnTo>
                    <a:pt x="519" y="1135"/>
                  </a:lnTo>
                  <a:lnTo>
                    <a:pt x="519" y="1105"/>
                  </a:lnTo>
                  <a:lnTo>
                    <a:pt x="533" y="1105"/>
                  </a:lnTo>
                  <a:lnTo>
                    <a:pt x="519" y="1092"/>
                  </a:lnTo>
                  <a:lnTo>
                    <a:pt x="533" y="1076"/>
                  </a:lnTo>
                  <a:lnTo>
                    <a:pt x="533" y="1049"/>
                  </a:lnTo>
                  <a:lnTo>
                    <a:pt x="548" y="1036"/>
                  </a:lnTo>
                  <a:lnTo>
                    <a:pt x="548" y="1007"/>
                  </a:lnTo>
                  <a:lnTo>
                    <a:pt x="504" y="1007"/>
                  </a:lnTo>
                  <a:lnTo>
                    <a:pt x="504" y="977"/>
                  </a:lnTo>
                  <a:lnTo>
                    <a:pt x="519" y="962"/>
                  </a:lnTo>
                  <a:lnTo>
                    <a:pt x="548" y="977"/>
                  </a:lnTo>
                  <a:lnTo>
                    <a:pt x="562" y="962"/>
                  </a:lnTo>
                  <a:lnTo>
                    <a:pt x="578" y="962"/>
                  </a:lnTo>
                  <a:lnTo>
                    <a:pt x="591" y="948"/>
                  </a:lnTo>
                  <a:lnTo>
                    <a:pt x="605" y="948"/>
                  </a:lnTo>
                  <a:lnTo>
                    <a:pt x="634" y="935"/>
                  </a:lnTo>
                  <a:lnTo>
                    <a:pt x="620" y="919"/>
                  </a:lnTo>
                  <a:lnTo>
                    <a:pt x="649" y="890"/>
                  </a:lnTo>
                  <a:lnTo>
                    <a:pt x="634" y="877"/>
                  </a:lnTo>
                  <a:lnTo>
                    <a:pt x="663" y="877"/>
                  </a:lnTo>
                  <a:lnTo>
                    <a:pt x="678" y="848"/>
                  </a:lnTo>
                  <a:lnTo>
                    <a:pt x="692" y="861"/>
                  </a:lnTo>
                  <a:lnTo>
                    <a:pt x="721" y="848"/>
                  </a:lnTo>
                  <a:lnTo>
                    <a:pt x="706" y="834"/>
                  </a:lnTo>
                  <a:lnTo>
                    <a:pt x="721" y="818"/>
                  </a:lnTo>
                  <a:lnTo>
                    <a:pt x="735" y="818"/>
                  </a:lnTo>
                  <a:lnTo>
                    <a:pt x="764" y="805"/>
                  </a:lnTo>
                  <a:lnTo>
                    <a:pt x="764" y="776"/>
                  </a:lnTo>
                  <a:lnTo>
                    <a:pt x="764" y="762"/>
                  </a:lnTo>
                  <a:lnTo>
                    <a:pt x="764" y="749"/>
                  </a:lnTo>
                  <a:lnTo>
                    <a:pt x="779" y="720"/>
                  </a:lnTo>
                  <a:lnTo>
                    <a:pt x="793" y="720"/>
                  </a:lnTo>
                  <a:lnTo>
                    <a:pt x="808" y="690"/>
                  </a:lnTo>
                  <a:lnTo>
                    <a:pt x="822" y="675"/>
                  </a:lnTo>
                  <a:lnTo>
                    <a:pt x="808" y="661"/>
                  </a:lnTo>
                  <a:lnTo>
                    <a:pt x="808" y="648"/>
                  </a:lnTo>
                  <a:lnTo>
                    <a:pt x="808" y="619"/>
                  </a:lnTo>
                  <a:lnTo>
                    <a:pt x="808" y="590"/>
                  </a:lnTo>
                  <a:lnTo>
                    <a:pt x="822" y="576"/>
                  </a:lnTo>
                  <a:lnTo>
                    <a:pt x="822" y="560"/>
                  </a:lnTo>
                  <a:lnTo>
                    <a:pt x="822" y="547"/>
                  </a:lnTo>
                  <a:lnTo>
                    <a:pt x="837" y="531"/>
                  </a:lnTo>
                  <a:lnTo>
                    <a:pt x="867" y="531"/>
                  </a:lnTo>
                  <a:lnTo>
                    <a:pt x="867" y="502"/>
                  </a:lnTo>
                  <a:lnTo>
                    <a:pt x="867" y="475"/>
                  </a:lnTo>
                  <a:lnTo>
                    <a:pt x="867" y="460"/>
                  </a:lnTo>
                  <a:lnTo>
                    <a:pt x="880" y="460"/>
                  </a:lnTo>
                  <a:lnTo>
                    <a:pt x="894" y="475"/>
                  </a:lnTo>
                  <a:lnTo>
                    <a:pt x="923" y="446"/>
                  </a:lnTo>
                  <a:lnTo>
                    <a:pt x="936" y="460"/>
                  </a:lnTo>
                  <a:lnTo>
                    <a:pt x="952" y="460"/>
                  </a:lnTo>
                  <a:lnTo>
                    <a:pt x="967" y="460"/>
                  </a:lnTo>
                  <a:lnTo>
                    <a:pt x="979" y="475"/>
                  </a:lnTo>
                  <a:lnTo>
                    <a:pt x="995" y="46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6" name="Freeform 1097">
              <a:extLst>
                <a:ext uri="{FF2B5EF4-FFF2-40B4-BE49-F238E27FC236}">
                  <a16:creationId xmlns:a16="http://schemas.microsoft.com/office/drawing/2014/main" id="{047684DA-722D-306A-2B8A-F5D903DC7DD1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022022" y="965695"/>
              <a:ext cx="923648" cy="1538923"/>
            </a:xfrm>
            <a:custGeom>
              <a:avLst/>
              <a:gdLst>
                <a:gd name="T0" fmla="*/ 541461 w 852"/>
                <a:gd name="T1" fmla="*/ 153082 h 1565"/>
                <a:gd name="T2" fmla="*/ 556697 w 852"/>
                <a:gd name="T3" fmla="*/ 76541 h 1565"/>
                <a:gd name="T4" fmla="*/ 457077 w 852"/>
                <a:gd name="T5" fmla="*/ 30829 h 1565"/>
                <a:gd name="T6" fmla="*/ 404338 w 852"/>
                <a:gd name="T7" fmla="*/ 30829 h 1565"/>
                <a:gd name="T8" fmla="*/ 336362 w 852"/>
                <a:gd name="T9" fmla="*/ 138199 h 1565"/>
                <a:gd name="T10" fmla="*/ 321126 w 852"/>
                <a:gd name="T11" fmla="*/ 197730 h 1565"/>
                <a:gd name="T12" fmla="*/ 254322 w 852"/>
                <a:gd name="T13" fmla="*/ 258325 h 1565"/>
                <a:gd name="T14" fmla="*/ 152359 w 852"/>
                <a:gd name="T15" fmla="*/ 243442 h 1565"/>
                <a:gd name="T16" fmla="*/ 84383 w 852"/>
                <a:gd name="T17" fmla="*/ 197730 h 1565"/>
                <a:gd name="T18" fmla="*/ 16408 w 852"/>
                <a:gd name="T19" fmla="*/ 153082 h 1565"/>
                <a:gd name="T20" fmla="*/ 67976 w 852"/>
                <a:gd name="T21" fmla="*/ 243442 h 1565"/>
                <a:gd name="T22" fmla="*/ 118371 w 852"/>
                <a:gd name="T23" fmla="*/ 289154 h 1565"/>
                <a:gd name="T24" fmla="*/ 202755 w 852"/>
                <a:gd name="T25" fmla="*/ 350812 h 1565"/>
                <a:gd name="T26" fmla="*/ 217991 w 852"/>
                <a:gd name="T27" fmla="*/ 412470 h 1565"/>
                <a:gd name="T28" fmla="*/ 236743 w 852"/>
                <a:gd name="T29" fmla="*/ 458182 h 1565"/>
                <a:gd name="T30" fmla="*/ 254322 w 852"/>
                <a:gd name="T31" fmla="*/ 517714 h 1565"/>
                <a:gd name="T32" fmla="*/ 254322 w 852"/>
                <a:gd name="T33" fmla="*/ 612327 h 1565"/>
                <a:gd name="T34" fmla="*/ 287138 w 852"/>
                <a:gd name="T35" fmla="*/ 701624 h 1565"/>
                <a:gd name="T36" fmla="*/ 355114 w 852"/>
                <a:gd name="T37" fmla="*/ 732453 h 1565"/>
                <a:gd name="T38" fmla="*/ 370350 w 852"/>
                <a:gd name="T39" fmla="*/ 807931 h 1565"/>
                <a:gd name="T40" fmla="*/ 370350 w 852"/>
                <a:gd name="T41" fmla="*/ 855769 h 1565"/>
                <a:gd name="T42" fmla="*/ 302374 w 852"/>
                <a:gd name="T43" fmla="*/ 915301 h 1565"/>
                <a:gd name="T44" fmla="*/ 236743 w 852"/>
                <a:gd name="T45" fmla="*/ 1008851 h 1565"/>
                <a:gd name="T46" fmla="*/ 202755 w 852"/>
                <a:gd name="T47" fmla="*/ 1068382 h 1565"/>
                <a:gd name="T48" fmla="*/ 168767 w 852"/>
                <a:gd name="T49" fmla="*/ 1099211 h 1565"/>
                <a:gd name="T50" fmla="*/ 101963 w 852"/>
                <a:gd name="T51" fmla="*/ 1127914 h 1565"/>
                <a:gd name="T52" fmla="*/ 67976 w 852"/>
                <a:gd name="T53" fmla="*/ 1235284 h 1565"/>
                <a:gd name="T54" fmla="*/ 67976 w 852"/>
                <a:gd name="T55" fmla="*/ 1313951 h 1565"/>
                <a:gd name="T56" fmla="*/ 101963 w 852"/>
                <a:gd name="T57" fmla="*/ 1419195 h 1565"/>
                <a:gd name="T58" fmla="*/ 67976 w 852"/>
                <a:gd name="T59" fmla="*/ 1511681 h 1565"/>
                <a:gd name="T60" fmla="*/ 202755 w 852"/>
                <a:gd name="T61" fmla="*/ 1573339 h 1565"/>
                <a:gd name="T62" fmla="*/ 254322 w 852"/>
                <a:gd name="T63" fmla="*/ 1647754 h 1565"/>
                <a:gd name="T64" fmla="*/ 355114 w 852"/>
                <a:gd name="T65" fmla="*/ 1632871 h 1565"/>
                <a:gd name="T66" fmla="*/ 423089 w 852"/>
                <a:gd name="T67" fmla="*/ 1616925 h 1565"/>
                <a:gd name="T68" fmla="*/ 541461 w 852"/>
                <a:gd name="T69" fmla="*/ 1588222 h 1565"/>
                <a:gd name="T70" fmla="*/ 575449 w 852"/>
                <a:gd name="T71" fmla="*/ 1573339 h 1565"/>
                <a:gd name="T72" fmla="*/ 659832 w 852"/>
                <a:gd name="T73" fmla="*/ 1525501 h 1565"/>
                <a:gd name="T74" fmla="*/ 759451 w 852"/>
                <a:gd name="T75" fmla="*/ 1450024 h 1565"/>
                <a:gd name="T76" fmla="*/ 827427 w 852"/>
                <a:gd name="T77" fmla="*/ 1373483 h 1565"/>
                <a:gd name="T78" fmla="*/ 877823 w 852"/>
                <a:gd name="T79" fmla="*/ 1313951 h 1565"/>
                <a:gd name="T80" fmla="*/ 895403 w 852"/>
                <a:gd name="T81" fmla="*/ 1235284 h 1565"/>
                <a:gd name="T82" fmla="*/ 945798 w 852"/>
                <a:gd name="T83" fmla="*/ 1158743 h 1565"/>
                <a:gd name="T84" fmla="*/ 963378 w 852"/>
                <a:gd name="T85" fmla="*/ 1068382 h 1565"/>
                <a:gd name="T86" fmla="*/ 827427 w 852"/>
                <a:gd name="T87" fmla="*/ 1008851 h 1565"/>
                <a:gd name="T88" fmla="*/ 827427 w 852"/>
                <a:gd name="T89" fmla="*/ 978022 h 1565"/>
                <a:gd name="T90" fmla="*/ 827427 w 852"/>
                <a:gd name="T91" fmla="*/ 915301 h 1565"/>
                <a:gd name="T92" fmla="*/ 795783 w 852"/>
                <a:gd name="T93" fmla="*/ 870652 h 1565"/>
                <a:gd name="T94" fmla="*/ 777031 w 852"/>
                <a:gd name="T95" fmla="*/ 807931 h 1565"/>
                <a:gd name="T96" fmla="*/ 743044 w 852"/>
                <a:gd name="T97" fmla="*/ 777102 h 1565"/>
                <a:gd name="T98" fmla="*/ 743044 w 852"/>
                <a:gd name="T99" fmla="*/ 717570 h 1565"/>
                <a:gd name="T100" fmla="*/ 743044 w 852"/>
                <a:gd name="T101" fmla="*/ 641029 h 1565"/>
                <a:gd name="T102" fmla="*/ 659832 w 852"/>
                <a:gd name="T103" fmla="*/ 548543 h 1565"/>
                <a:gd name="T104" fmla="*/ 625844 w 852"/>
                <a:gd name="T105" fmla="*/ 458182 h 1565"/>
                <a:gd name="T106" fmla="*/ 641080 w 852"/>
                <a:gd name="T107" fmla="*/ 381641 h 1565"/>
                <a:gd name="T108" fmla="*/ 575449 w 852"/>
                <a:gd name="T109" fmla="*/ 289154 h 1565"/>
                <a:gd name="T110" fmla="*/ 522709 w 852"/>
                <a:gd name="T111" fmla="*/ 229622 h 1565"/>
                <a:gd name="T112" fmla="*/ 556697 w 852"/>
                <a:gd name="T113" fmla="*/ 181784 h 15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2" h="1565">
                  <a:moveTo>
                    <a:pt x="475" y="171"/>
                  </a:moveTo>
                  <a:lnTo>
                    <a:pt x="462" y="171"/>
                  </a:lnTo>
                  <a:lnTo>
                    <a:pt x="462" y="157"/>
                  </a:lnTo>
                  <a:lnTo>
                    <a:pt x="462" y="144"/>
                  </a:lnTo>
                  <a:lnTo>
                    <a:pt x="462" y="130"/>
                  </a:lnTo>
                  <a:lnTo>
                    <a:pt x="462" y="101"/>
                  </a:lnTo>
                  <a:lnTo>
                    <a:pt x="475" y="86"/>
                  </a:lnTo>
                  <a:lnTo>
                    <a:pt x="475" y="72"/>
                  </a:lnTo>
                  <a:lnTo>
                    <a:pt x="462" y="57"/>
                  </a:lnTo>
                  <a:lnTo>
                    <a:pt x="446" y="43"/>
                  </a:lnTo>
                  <a:lnTo>
                    <a:pt x="433" y="43"/>
                  </a:lnTo>
                  <a:lnTo>
                    <a:pt x="390" y="29"/>
                  </a:lnTo>
                  <a:lnTo>
                    <a:pt x="406" y="0"/>
                  </a:lnTo>
                  <a:lnTo>
                    <a:pt x="390" y="0"/>
                  </a:lnTo>
                  <a:lnTo>
                    <a:pt x="376" y="14"/>
                  </a:lnTo>
                  <a:lnTo>
                    <a:pt x="345" y="29"/>
                  </a:lnTo>
                  <a:lnTo>
                    <a:pt x="316" y="29"/>
                  </a:lnTo>
                  <a:lnTo>
                    <a:pt x="303" y="43"/>
                  </a:lnTo>
                  <a:lnTo>
                    <a:pt x="303" y="101"/>
                  </a:lnTo>
                  <a:lnTo>
                    <a:pt x="287" y="130"/>
                  </a:lnTo>
                  <a:lnTo>
                    <a:pt x="287" y="144"/>
                  </a:lnTo>
                  <a:lnTo>
                    <a:pt x="287" y="157"/>
                  </a:lnTo>
                  <a:lnTo>
                    <a:pt x="287" y="171"/>
                  </a:lnTo>
                  <a:lnTo>
                    <a:pt x="274" y="186"/>
                  </a:lnTo>
                  <a:lnTo>
                    <a:pt x="258" y="216"/>
                  </a:lnTo>
                  <a:lnTo>
                    <a:pt x="258" y="229"/>
                  </a:lnTo>
                  <a:lnTo>
                    <a:pt x="245" y="229"/>
                  </a:lnTo>
                  <a:lnTo>
                    <a:pt x="217" y="243"/>
                  </a:lnTo>
                  <a:lnTo>
                    <a:pt x="202" y="216"/>
                  </a:lnTo>
                  <a:lnTo>
                    <a:pt x="186" y="216"/>
                  </a:lnTo>
                  <a:lnTo>
                    <a:pt x="173" y="229"/>
                  </a:lnTo>
                  <a:lnTo>
                    <a:pt x="130" y="229"/>
                  </a:lnTo>
                  <a:lnTo>
                    <a:pt x="117" y="216"/>
                  </a:lnTo>
                  <a:lnTo>
                    <a:pt x="101" y="216"/>
                  </a:lnTo>
                  <a:lnTo>
                    <a:pt x="87" y="216"/>
                  </a:lnTo>
                  <a:lnTo>
                    <a:pt x="72" y="186"/>
                  </a:lnTo>
                  <a:lnTo>
                    <a:pt x="72" y="171"/>
                  </a:lnTo>
                  <a:lnTo>
                    <a:pt x="43" y="157"/>
                  </a:lnTo>
                  <a:lnTo>
                    <a:pt x="29" y="144"/>
                  </a:lnTo>
                  <a:lnTo>
                    <a:pt x="14" y="144"/>
                  </a:lnTo>
                  <a:lnTo>
                    <a:pt x="0" y="171"/>
                  </a:lnTo>
                  <a:lnTo>
                    <a:pt x="0" y="200"/>
                  </a:lnTo>
                  <a:lnTo>
                    <a:pt x="29" y="216"/>
                  </a:lnTo>
                  <a:lnTo>
                    <a:pt x="58" y="229"/>
                  </a:lnTo>
                  <a:lnTo>
                    <a:pt x="58" y="258"/>
                  </a:lnTo>
                  <a:lnTo>
                    <a:pt x="72" y="258"/>
                  </a:lnTo>
                  <a:lnTo>
                    <a:pt x="87" y="272"/>
                  </a:lnTo>
                  <a:lnTo>
                    <a:pt x="101" y="272"/>
                  </a:lnTo>
                  <a:lnTo>
                    <a:pt x="130" y="287"/>
                  </a:lnTo>
                  <a:lnTo>
                    <a:pt x="159" y="301"/>
                  </a:lnTo>
                  <a:lnTo>
                    <a:pt x="173" y="301"/>
                  </a:lnTo>
                  <a:lnTo>
                    <a:pt x="173" y="330"/>
                  </a:lnTo>
                  <a:lnTo>
                    <a:pt x="186" y="344"/>
                  </a:lnTo>
                  <a:lnTo>
                    <a:pt x="186" y="359"/>
                  </a:lnTo>
                  <a:lnTo>
                    <a:pt x="186" y="373"/>
                  </a:lnTo>
                  <a:lnTo>
                    <a:pt x="186" y="388"/>
                  </a:lnTo>
                  <a:lnTo>
                    <a:pt x="186" y="402"/>
                  </a:lnTo>
                  <a:lnTo>
                    <a:pt x="173" y="415"/>
                  </a:lnTo>
                  <a:lnTo>
                    <a:pt x="202" y="415"/>
                  </a:lnTo>
                  <a:lnTo>
                    <a:pt x="202" y="431"/>
                  </a:lnTo>
                  <a:lnTo>
                    <a:pt x="202" y="444"/>
                  </a:lnTo>
                  <a:lnTo>
                    <a:pt x="202" y="458"/>
                  </a:lnTo>
                  <a:lnTo>
                    <a:pt x="217" y="473"/>
                  </a:lnTo>
                  <a:lnTo>
                    <a:pt x="217" y="487"/>
                  </a:lnTo>
                  <a:lnTo>
                    <a:pt x="229" y="503"/>
                  </a:lnTo>
                  <a:lnTo>
                    <a:pt x="217" y="516"/>
                  </a:lnTo>
                  <a:lnTo>
                    <a:pt x="217" y="545"/>
                  </a:lnTo>
                  <a:lnTo>
                    <a:pt x="217" y="576"/>
                  </a:lnTo>
                  <a:lnTo>
                    <a:pt x="217" y="590"/>
                  </a:lnTo>
                  <a:lnTo>
                    <a:pt x="229" y="617"/>
                  </a:lnTo>
                  <a:lnTo>
                    <a:pt x="245" y="631"/>
                  </a:lnTo>
                  <a:lnTo>
                    <a:pt x="245" y="660"/>
                  </a:lnTo>
                  <a:lnTo>
                    <a:pt x="258" y="660"/>
                  </a:lnTo>
                  <a:lnTo>
                    <a:pt x="274" y="675"/>
                  </a:lnTo>
                  <a:lnTo>
                    <a:pt x="303" y="675"/>
                  </a:lnTo>
                  <a:lnTo>
                    <a:pt x="303" y="689"/>
                  </a:lnTo>
                  <a:lnTo>
                    <a:pt x="316" y="702"/>
                  </a:lnTo>
                  <a:lnTo>
                    <a:pt x="316" y="718"/>
                  </a:lnTo>
                  <a:lnTo>
                    <a:pt x="316" y="731"/>
                  </a:lnTo>
                  <a:lnTo>
                    <a:pt x="316" y="760"/>
                  </a:lnTo>
                  <a:lnTo>
                    <a:pt x="316" y="776"/>
                  </a:lnTo>
                  <a:lnTo>
                    <a:pt x="332" y="790"/>
                  </a:lnTo>
                  <a:lnTo>
                    <a:pt x="332" y="805"/>
                  </a:lnTo>
                  <a:lnTo>
                    <a:pt x="316" y="805"/>
                  </a:lnTo>
                  <a:lnTo>
                    <a:pt x="303" y="805"/>
                  </a:lnTo>
                  <a:lnTo>
                    <a:pt x="287" y="805"/>
                  </a:lnTo>
                  <a:lnTo>
                    <a:pt x="287" y="819"/>
                  </a:lnTo>
                  <a:lnTo>
                    <a:pt x="258" y="861"/>
                  </a:lnTo>
                  <a:lnTo>
                    <a:pt x="258" y="875"/>
                  </a:lnTo>
                  <a:lnTo>
                    <a:pt x="245" y="904"/>
                  </a:lnTo>
                  <a:lnTo>
                    <a:pt x="229" y="920"/>
                  </a:lnTo>
                  <a:lnTo>
                    <a:pt x="202" y="949"/>
                  </a:lnTo>
                  <a:lnTo>
                    <a:pt x="202" y="962"/>
                  </a:lnTo>
                  <a:lnTo>
                    <a:pt x="202" y="976"/>
                  </a:lnTo>
                  <a:lnTo>
                    <a:pt x="173" y="991"/>
                  </a:lnTo>
                  <a:lnTo>
                    <a:pt x="173" y="1005"/>
                  </a:lnTo>
                  <a:lnTo>
                    <a:pt x="173" y="991"/>
                  </a:lnTo>
                  <a:lnTo>
                    <a:pt x="159" y="1005"/>
                  </a:lnTo>
                  <a:lnTo>
                    <a:pt x="144" y="1018"/>
                  </a:lnTo>
                  <a:lnTo>
                    <a:pt x="144" y="1034"/>
                  </a:lnTo>
                  <a:lnTo>
                    <a:pt x="144" y="1061"/>
                  </a:lnTo>
                  <a:lnTo>
                    <a:pt x="117" y="1077"/>
                  </a:lnTo>
                  <a:lnTo>
                    <a:pt x="101" y="1061"/>
                  </a:lnTo>
                  <a:lnTo>
                    <a:pt x="87" y="1061"/>
                  </a:lnTo>
                  <a:lnTo>
                    <a:pt x="87" y="1090"/>
                  </a:lnTo>
                  <a:lnTo>
                    <a:pt x="58" y="1119"/>
                  </a:lnTo>
                  <a:lnTo>
                    <a:pt x="58" y="1148"/>
                  </a:lnTo>
                  <a:lnTo>
                    <a:pt x="58" y="1162"/>
                  </a:lnTo>
                  <a:lnTo>
                    <a:pt x="72" y="1177"/>
                  </a:lnTo>
                  <a:lnTo>
                    <a:pt x="72" y="1207"/>
                  </a:lnTo>
                  <a:lnTo>
                    <a:pt x="58" y="1220"/>
                  </a:lnTo>
                  <a:lnTo>
                    <a:pt x="58" y="1236"/>
                  </a:lnTo>
                  <a:lnTo>
                    <a:pt x="87" y="1249"/>
                  </a:lnTo>
                  <a:lnTo>
                    <a:pt x="87" y="1263"/>
                  </a:lnTo>
                  <a:lnTo>
                    <a:pt x="87" y="1292"/>
                  </a:lnTo>
                  <a:lnTo>
                    <a:pt x="87" y="1335"/>
                  </a:lnTo>
                  <a:lnTo>
                    <a:pt x="87" y="1364"/>
                  </a:lnTo>
                  <a:lnTo>
                    <a:pt x="58" y="1379"/>
                  </a:lnTo>
                  <a:lnTo>
                    <a:pt x="58" y="1408"/>
                  </a:lnTo>
                  <a:lnTo>
                    <a:pt x="58" y="1422"/>
                  </a:lnTo>
                  <a:lnTo>
                    <a:pt x="87" y="1464"/>
                  </a:lnTo>
                  <a:lnTo>
                    <a:pt x="130" y="1464"/>
                  </a:lnTo>
                  <a:lnTo>
                    <a:pt x="144" y="1480"/>
                  </a:lnTo>
                  <a:lnTo>
                    <a:pt x="173" y="1480"/>
                  </a:lnTo>
                  <a:lnTo>
                    <a:pt x="186" y="1480"/>
                  </a:lnTo>
                  <a:lnTo>
                    <a:pt x="202" y="1509"/>
                  </a:lnTo>
                  <a:lnTo>
                    <a:pt x="202" y="1536"/>
                  </a:lnTo>
                  <a:lnTo>
                    <a:pt x="217" y="1550"/>
                  </a:lnTo>
                  <a:lnTo>
                    <a:pt x="229" y="1565"/>
                  </a:lnTo>
                  <a:lnTo>
                    <a:pt x="274" y="1565"/>
                  </a:lnTo>
                  <a:lnTo>
                    <a:pt x="287" y="1565"/>
                  </a:lnTo>
                  <a:lnTo>
                    <a:pt x="303" y="1536"/>
                  </a:lnTo>
                  <a:lnTo>
                    <a:pt x="316" y="1521"/>
                  </a:lnTo>
                  <a:lnTo>
                    <a:pt x="332" y="1550"/>
                  </a:lnTo>
                  <a:lnTo>
                    <a:pt x="345" y="1536"/>
                  </a:lnTo>
                  <a:lnTo>
                    <a:pt x="361" y="1521"/>
                  </a:lnTo>
                  <a:lnTo>
                    <a:pt x="390" y="1509"/>
                  </a:lnTo>
                  <a:lnTo>
                    <a:pt x="433" y="1494"/>
                  </a:lnTo>
                  <a:lnTo>
                    <a:pt x="446" y="1494"/>
                  </a:lnTo>
                  <a:lnTo>
                    <a:pt x="462" y="1494"/>
                  </a:lnTo>
                  <a:lnTo>
                    <a:pt x="462" y="1480"/>
                  </a:lnTo>
                  <a:lnTo>
                    <a:pt x="462" y="1464"/>
                  </a:lnTo>
                  <a:lnTo>
                    <a:pt x="475" y="1451"/>
                  </a:lnTo>
                  <a:lnTo>
                    <a:pt x="491" y="1480"/>
                  </a:lnTo>
                  <a:lnTo>
                    <a:pt x="504" y="1464"/>
                  </a:lnTo>
                  <a:lnTo>
                    <a:pt x="534" y="1451"/>
                  </a:lnTo>
                  <a:lnTo>
                    <a:pt x="547" y="1422"/>
                  </a:lnTo>
                  <a:lnTo>
                    <a:pt x="563" y="1435"/>
                  </a:lnTo>
                  <a:lnTo>
                    <a:pt x="592" y="1435"/>
                  </a:lnTo>
                  <a:lnTo>
                    <a:pt x="605" y="1435"/>
                  </a:lnTo>
                  <a:lnTo>
                    <a:pt x="621" y="1422"/>
                  </a:lnTo>
                  <a:lnTo>
                    <a:pt x="648" y="1364"/>
                  </a:lnTo>
                  <a:lnTo>
                    <a:pt x="663" y="1350"/>
                  </a:lnTo>
                  <a:lnTo>
                    <a:pt x="679" y="1321"/>
                  </a:lnTo>
                  <a:lnTo>
                    <a:pt x="693" y="1305"/>
                  </a:lnTo>
                  <a:lnTo>
                    <a:pt x="706" y="1292"/>
                  </a:lnTo>
                  <a:lnTo>
                    <a:pt x="722" y="1263"/>
                  </a:lnTo>
                  <a:lnTo>
                    <a:pt x="735" y="1220"/>
                  </a:lnTo>
                  <a:lnTo>
                    <a:pt x="735" y="1236"/>
                  </a:lnTo>
                  <a:lnTo>
                    <a:pt x="749" y="1236"/>
                  </a:lnTo>
                  <a:lnTo>
                    <a:pt x="764" y="1220"/>
                  </a:lnTo>
                  <a:lnTo>
                    <a:pt x="749" y="1207"/>
                  </a:lnTo>
                  <a:lnTo>
                    <a:pt x="764" y="1191"/>
                  </a:lnTo>
                  <a:lnTo>
                    <a:pt x="764" y="1162"/>
                  </a:lnTo>
                  <a:lnTo>
                    <a:pt x="778" y="1148"/>
                  </a:lnTo>
                  <a:lnTo>
                    <a:pt x="793" y="1135"/>
                  </a:lnTo>
                  <a:lnTo>
                    <a:pt x="793" y="1119"/>
                  </a:lnTo>
                  <a:lnTo>
                    <a:pt x="807" y="1090"/>
                  </a:lnTo>
                  <a:lnTo>
                    <a:pt x="836" y="1077"/>
                  </a:lnTo>
                  <a:lnTo>
                    <a:pt x="852" y="1048"/>
                  </a:lnTo>
                  <a:lnTo>
                    <a:pt x="836" y="1018"/>
                  </a:lnTo>
                  <a:lnTo>
                    <a:pt x="822" y="1005"/>
                  </a:lnTo>
                  <a:lnTo>
                    <a:pt x="778" y="991"/>
                  </a:lnTo>
                  <a:lnTo>
                    <a:pt x="735" y="976"/>
                  </a:lnTo>
                  <a:lnTo>
                    <a:pt x="722" y="962"/>
                  </a:lnTo>
                  <a:lnTo>
                    <a:pt x="706" y="949"/>
                  </a:lnTo>
                  <a:lnTo>
                    <a:pt x="693" y="949"/>
                  </a:lnTo>
                  <a:lnTo>
                    <a:pt x="679" y="920"/>
                  </a:lnTo>
                  <a:lnTo>
                    <a:pt x="693" y="920"/>
                  </a:lnTo>
                  <a:lnTo>
                    <a:pt x="706" y="920"/>
                  </a:lnTo>
                  <a:lnTo>
                    <a:pt x="722" y="904"/>
                  </a:lnTo>
                  <a:lnTo>
                    <a:pt x="722" y="890"/>
                  </a:lnTo>
                  <a:lnTo>
                    <a:pt x="722" y="875"/>
                  </a:lnTo>
                  <a:lnTo>
                    <a:pt x="706" y="861"/>
                  </a:lnTo>
                  <a:lnTo>
                    <a:pt x="706" y="848"/>
                  </a:lnTo>
                  <a:lnTo>
                    <a:pt x="679" y="848"/>
                  </a:lnTo>
                  <a:lnTo>
                    <a:pt x="679" y="832"/>
                  </a:lnTo>
                  <a:lnTo>
                    <a:pt x="679" y="819"/>
                  </a:lnTo>
                  <a:lnTo>
                    <a:pt x="648" y="805"/>
                  </a:lnTo>
                  <a:lnTo>
                    <a:pt x="679" y="790"/>
                  </a:lnTo>
                  <a:lnTo>
                    <a:pt x="663" y="776"/>
                  </a:lnTo>
                  <a:lnTo>
                    <a:pt x="663" y="760"/>
                  </a:lnTo>
                  <a:lnTo>
                    <a:pt x="648" y="776"/>
                  </a:lnTo>
                  <a:lnTo>
                    <a:pt x="634" y="760"/>
                  </a:lnTo>
                  <a:lnTo>
                    <a:pt x="634" y="747"/>
                  </a:lnTo>
                  <a:lnTo>
                    <a:pt x="634" y="731"/>
                  </a:lnTo>
                  <a:lnTo>
                    <a:pt x="634" y="718"/>
                  </a:lnTo>
                  <a:lnTo>
                    <a:pt x="621" y="702"/>
                  </a:lnTo>
                  <a:lnTo>
                    <a:pt x="621" y="689"/>
                  </a:lnTo>
                  <a:lnTo>
                    <a:pt x="634" y="675"/>
                  </a:lnTo>
                  <a:lnTo>
                    <a:pt x="621" y="646"/>
                  </a:lnTo>
                  <a:lnTo>
                    <a:pt x="634" y="631"/>
                  </a:lnTo>
                  <a:lnTo>
                    <a:pt x="634" y="617"/>
                  </a:lnTo>
                  <a:lnTo>
                    <a:pt x="634" y="603"/>
                  </a:lnTo>
                  <a:lnTo>
                    <a:pt x="621" y="576"/>
                  </a:lnTo>
                  <a:lnTo>
                    <a:pt x="605" y="545"/>
                  </a:lnTo>
                  <a:lnTo>
                    <a:pt x="592" y="532"/>
                  </a:lnTo>
                  <a:lnTo>
                    <a:pt x="563" y="516"/>
                  </a:lnTo>
                  <a:lnTo>
                    <a:pt x="563" y="503"/>
                  </a:lnTo>
                  <a:lnTo>
                    <a:pt x="547" y="487"/>
                  </a:lnTo>
                  <a:lnTo>
                    <a:pt x="534" y="458"/>
                  </a:lnTo>
                  <a:lnTo>
                    <a:pt x="534" y="431"/>
                  </a:lnTo>
                  <a:lnTo>
                    <a:pt x="534" y="415"/>
                  </a:lnTo>
                  <a:lnTo>
                    <a:pt x="534" y="388"/>
                  </a:lnTo>
                  <a:lnTo>
                    <a:pt x="547" y="373"/>
                  </a:lnTo>
                  <a:lnTo>
                    <a:pt x="547" y="359"/>
                  </a:lnTo>
                  <a:lnTo>
                    <a:pt x="547" y="330"/>
                  </a:lnTo>
                  <a:lnTo>
                    <a:pt x="518" y="301"/>
                  </a:lnTo>
                  <a:lnTo>
                    <a:pt x="491" y="287"/>
                  </a:lnTo>
                  <a:lnTo>
                    <a:pt x="491" y="272"/>
                  </a:lnTo>
                  <a:lnTo>
                    <a:pt x="475" y="258"/>
                  </a:lnTo>
                  <a:lnTo>
                    <a:pt x="462" y="243"/>
                  </a:lnTo>
                  <a:lnTo>
                    <a:pt x="446" y="229"/>
                  </a:lnTo>
                  <a:lnTo>
                    <a:pt x="446" y="216"/>
                  </a:lnTo>
                  <a:lnTo>
                    <a:pt x="462" y="200"/>
                  </a:lnTo>
                  <a:lnTo>
                    <a:pt x="462" y="186"/>
                  </a:lnTo>
                  <a:lnTo>
                    <a:pt x="475" y="17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7" name="Freeform 1099">
              <a:extLst>
                <a:ext uri="{FF2B5EF4-FFF2-40B4-BE49-F238E27FC236}">
                  <a16:creationId xmlns:a16="http://schemas.microsoft.com/office/drawing/2014/main" id="{FC5666C3-704C-CFF6-E732-A8176811B771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267252" y="4865866"/>
              <a:ext cx="816451" cy="466963"/>
            </a:xfrm>
            <a:custGeom>
              <a:avLst/>
              <a:gdLst>
                <a:gd name="T0" fmla="*/ 135159 w 751"/>
                <a:gd name="T1" fmla="*/ 490950 h 473"/>
                <a:gd name="T2" fmla="*/ 205677 w 751"/>
                <a:gd name="T3" fmla="*/ 490950 h 473"/>
                <a:gd name="T4" fmla="*/ 255040 w 751"/>
                <a:gd name="T5" fmla="*/ 504825 h 473"/>
                <a:gd name="T6" fmla="*/ 289124 w 751"/>
                <a:gd name="T7" fmla="*/ 473874 h 473"/>
                <a:gd name="T8" fmla="*/ 322032 w 751"/>
                <a:gd name="T9" fmla="*/ 459999 h 473"/>
                <a:gd name="T10" fmla="*/ 339662 w 751"/>
                <a:gd name="T11" fmla="*/ 459999 h 473"/>
                <a:gd name="T12" fmla="*/ 373745 w 751"/>
                <a:gd name="T13" fmla="*/ 473874 h 473"/>
                <a:gd name="T14" fmla="*/ 390199 w 751"/>
                <a:gd name="T15" fmla="*/ 490950 h 473"/>
                <a:gd name="T16" fmla="*/ 439562 w 751"/>
                <a:gd name="T17" fmla="*/ 473874 h 473"/>
                <a:gd name="T18" fmla="*/ 492451 w 751"/>
                <a:gd name="T19" fmla="*/ 473874 h 473"/>
                <a:gd name="T20" fmla="*/ 542988 w 751"/>
                <a:gd name="T21" fmla="*/ 459999 h 473"/>
                <a:gd name="T22" fmla="*/ 594702 w 751"/>
                <a:gd name="T23" fmla="*/ 442923 h 473"/>
                <a:gd name="T24" fmla="*/ 577072 w 751"/>
                <a:gd name="T25" fmla="*/ 411971 h 473"/>
                <a:gd name="T26" fmla="*/ 611156 w 751"/>
                <a:gd name="T27" fmla="*/ 411971 h 473"/>
                <a:gd name="T28" fmla="*/ 631136 w 751"/>
                <a:gd name="T29" fmla="*/ 398097 h 473"/>
                <a:gd name="T30" fmla="*/ 656992 w 751"/>
                <a:gd name="T31" fmla="*/ 370347 h 473"/>
                <a:gd name="T32" fmla="*/ 676973 w 751"/>
                <a:gd name="T33" fmla="*/ 352203 h 473"/>
                <a:gd name="T34" fmla="*/ 713407 w 751"/>
                <a:gd name="T35" fmla="*/ 352203 h 473"/>
                <a:gd name="T36" fmla="*/ 729861 w 751"/>
                <a:gd name="T37" fmla="*/ 368213 h 473"/>
                <a:gd name="T38" fmla="*/ 779224 w 751"/>
                <a:gd name="T39" fmla="*/ 368213 h 473"/>
                <a:gd name="T40" fmla="*/ 829762 w 751"/>
                <a:gd name="T41" fmla="*/ 352203 h 473"/>
                <a:gd name="T42" fmla="*/ 813307 w 751"/>
                <a:gd name="T43" fmla="*/ 321252 h 473"/>
                <a:gd name="T44" fmla="*/ 795678 w 751"/>
                <a:gd name="T45" fmla="*/ 292436 h 473"/>
                <a:gd name="T46" fmla="*/ 745140 w 751"/>
                <a:gd name="T47" fmla="*/ 306310 h 473"/>
                <a:gd name="T48" fmla="*/ 745140 w 751"/>
                <a:gd name="T49" fmla="*/ 261484 h 473"/>
                <a:gd name="T50" fmla="*/ 779224 w 751"/>
                <a:gd name="T51" fmla="*/ 244408 h 473"/>
                <a:gd name="T52" fmla="*/ 795678 w 751"/>
                <a:gd name="T53" fmla="*/ 213457 h 473"/>
                <a:gd name="T54" fmla="*/ 779224 w 751"/>
                <a:gd name="T55" fmla="*/ 169698 h 473"/>
                <a:gd name="T56" fmla="*/ 795678 w 751"/>
                <a:gd name="T57" fmla="*/ 136612 h 473"/>
                <a:gd name="T58" fmla="*/ 829762 w 751"/>
                <a:gd name="T59" fmla="*/ 107796 h 473"/>
                <a:gd name="T60" fmla="*/ 882650 w 751"/>
                <a:gd name="T61" fmla="*/ 92854 h 473"/>
                <a:gd name="T62" fmla="*/ 863845 w 751"/>
                <a:gd name="T63" fmla="*/ 48028 h 473"/>
                <a:gd name="T64" fmla="*/ 776873 w 751"/>
                <a:gd name="T65" fmla="*/ 19211 h 473"/>
                <a:gd name="T66" fmla="*/ 747491 w 751"/>
                <a:gd name="T67" fmla="*/ 19211 h 473"/>
                <a:gd name="T68" fmla="*/ 695777 w 751"/>
                <a:gd name="T69" fmla="*/ 17077 h 473"/>
                <a:gd name="T70" fmla="*/ 645239 w 751"/>
                <a:gd name="T71" fmla="*/ 17077 h 473"/>
                <a:gd name="T72" fmla="*/ 558267 w 751"/>
                <a:gd name="T73" fmla="*/ 17077 h 473"/>
                <a:gd name="T74" fmla="*/ 508905 w 751"/>
                <a:gd name="T75" fmla="*/ 59768 h 473"/>
                <a:gd name="T76" fmla="*/ 439562 w 751"/>
                <a:gd name="T77" fmla="*/ 107796 h 473"/>
                <a:gd name="T78" fmla="*/ 390199 w 751"/>
                <a:gd name="T79" fmla="*/ 120603 h 473"/>
                <a:gd name="T80" fmla="*/ 339662 w 751"/>
                <a:gd name="T81" fmla="*/ 107796 h 473"/>
                <a:gd name="T82" fmla="*/ 289124 w 751"/>
                <a:gd name="T83" fmla="*/ 107796 h 473"/>
                <a:gd name="T84" fmla="*/ 220956 w 751"/>
                <a:gd name="T85" fmla="*/ 107796 h 473"/>
                <a:gd name="T86" fmla="*/ 171594 w 751"/>
                <a:gd name="T87" fmla="*/ 92854 h 473"/>
                <a:gd name="T88" fmla="*/ 99900 w 751"/>
                <a:gd name="T89" fmla="*/ 92854 h 473"/>
                <a:gd name="T90" fmla="*/ 84622 w 751"/>
                <a:gd name="T91" fmla="*/ 59768 h 473"/>
                <a:gd name="T92" fmla="*/ 52888 w 751"/>
                <a:gd name="T93" fmla="*/ 28817 h 473"/>
                <a:gd name="T94" fmla="*/ 34084 w 751"/>
                <a:gd name="T95" fmla="*/ 59768 h 473"/>
                <a:gd name="T96" fmla="*/ 0 w 751"/>
                <a:gd name="T97" fmla="*/ 76844 h 473"/>
                <a:gd name="T98" fmla="*/ 18805 w 751"/>
                <a:gd name="T99" fmla="*/ 136612 h 473"/>
                <a:gd name="T100" fmla="*/ 34084 w 751"/>
                <a:gd name="T101" fmla="*/ 169698 h 473"/>
                <a:gd name="T102" fmla="*/ 68167 w 751"/>
                <a:gd name="T103" fmla="*/ 169698 h 473"/>
                <a:gd name="T104" fmla="*/ 68167 w 751"/>
                <a:gd name="T105" fmla="*/ 198515 h 473"/>
                <a:gd name="T106" fmla="*/ 34084 w 751"/>
                <a:gd name="T107" fmla="*/ 229466 h 473"/>
                <a:gd name="T108" fmla="*/ 34084 w 751"/>
                <a:gd name="T109" fmla="*/ 275359 h 473"/>
                <a:gd name="T110" fmla="*/ 18805 w 751"/>
                <a:gd name="T111" fmla="*/ 306310 h 473"/>
                <a:gd name="T112" fmla="*/ 18805 w 751"/>
                <a:gd name="T113" fmla="*/ 352203 h 473"/>
                <a:gd name="T114" fmla="*/ 68167 w 751"/>
                <a:gd name="T115" fmla="*/ 383155 h 473"/>
                <a:gd name="T116" fmla="*/ 99900 w 751"/>
                <a:gd name="T117" fmla="*/ 411971 h 473"/>
                <a:gd name="T118" fmla="*/ 118705 w 751"/>
                <a:gd name="T119" fmla="*/ 442923 h 473"/>
                <a:gd name="T120" fmla="*/ 99900 w 751"/>
                <a:gd name="T121" fmla="*/ 473874 h 473"/>
                <a:gd name="T122" fmla="*/ 99900 w 751"/>
                <a:gd name="T123" fmla="*/ 490950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1" h="473">
                  <a:moveTo>
                    <a:pt x="85" y="460"/>
                  </a:moveTo>
                  <a:lnTo>
                    <a:pt x="115" y="460"/>
                  </a:lnTo>
                  <a:lnTo>
                    <a:pt x="146" y="460"/>
                  </a:lnTo>
                  <a:lnTo>
                    <a:pt x="175" y="460"/>
                  </a:lnTo>
                  <a:lnTo>
                    <a:pt x="202" y="460"/>
                  </a:lnTo>
                  <a:lnTo>
                    <a:pt x="217" y="473"/>
                  </a:lnTo>
                  <a:lnTo>
                    <a:pt x="246" y="460"/>
                  </a:lnTo>
                  <a:lnTo>
                    <a:pt x="246" y="444"/>
                  </a:lnTo>
                  <a:lnTo>
                    <a:pt x="260" y="444"/>
                  </a:lnTo>
                  <a:lnTo>
                    <a:pt x="274" y="431"/>
                  </a:lnTo>
                  <a:lnTo>
                    <a:pt x="289" y="444"/>
                  </a:lnTo>
                  <a:lnTo>
                    <a:pt x="289" y="431"/>
                  </a:lnTo>
                  <a:lnTo>
                    <a:pt x="305" y="431"/>
                  </a:lnTo>
                  <a:lnTo>
                    <a:pt x="318" y="444"/>
                  </a:lnTo>
                  <a:lnTo>
                    <a:pt x="332" y="444"/>
                  </a:lnTo>
                  <a:lnTo>
                    <a:pt x="332" y="460"/>
                  </a:lnTo>
                  <a:lnTo>
                    <a:pt x="363" y="444"/>
                  </a:lnTo>
                  <a:lnTo>
                    <a:pt x="374" y="444"/>
                  </a:lnTo>
                  <a:lnTo>
                    <a:pt x="390" y="444"/>
                  </a:lnTo>
                  <a:lnTo>
                    <a:pt x="419" y="444"/>
                  </a:lnTo>
                  <a:lnTo>
                    <a:pt x="433" y="431"/>
                  </a:lnTo>
                  <a:lnTo>
                    <a:pt x="462" y="431"/>
                  </a:lnTo>
                  <a:lnTo>
                    <a:pt x="491" y="431"/>
                  </a:lnTo>
                  <a:lnTo>
                    <a:pt x="506" y="415"/>
                  </a:lnTo>
                  <a:lnTo>
                    <a:pt x="491" y="402"/>
                  </a:lnTo>
                  <a:lnTo>
                    <a:pt x="491" y="386"/>
                  </a:lnTo>
                  <a:lnTo>
                    <a:pt x="506" y="386"/>
                  </a:lnTo>
                  <a:lnTo>
                    <a:pt x="520" y="386"/>
                  </a:lnTo>
                  <a:lnTo>
                    <a:pt x="520" y="373"/>
                  </a:lnTo>
                  <a:lnTo>
                    <a:pt x="537" y="373"/>
                  </a:lnTo>
                  <a:lnTo>
                    <a:pt x="545" y="347"/>
                  </a:lnTo>
                  <a:lnTo>
                    <a:pt x="559" y="347"/>
                  </a:lnTo>
                  <a:lnTo>
                    <a:pt x="562" y="345"/>
                  </a:lnTo>
                  <a:lnTo>
                    <a:pt x="576" y="330"/>
                  </a:lnTo>
                  <a:lnTo>
                    <a:pt x="592" y="330"/>
                  </a:lnTo>
                  <a:lnTo>
                    <a:pt x="607" y="330"/>
                  </a:lnTo>
                  <a:lnTo>
                    <a:pt x="621" y="330"/>
                  </a:lnTo>
                  <a:lnTo>
                    <a:pt x="621" y="345"/>
                  </a:lnTo>
                  <a:lnTo>
                    <a:pt x="634" y="345"/>
                  </a:lnTo>
                  <a:lnTo>
                    <a:pt x="663" y="345"/>
                  </a:lnTo>
                  <a:lnTo>
                    <a:pt x="706" y="345"/>
                  </a:lnTo>
                  <a:lnTo>
                    <a:pt x="706" y="330"/>
                  </a:lnTo>
                  <a:lnTo>
                    <a:pt x="706" y="301"/>
                  </a:lnTo>
                  <a:lnTo>
                    <a:pt x="692" y="301"/>
                  </a:lnTo>
                  <a:lnTo>
                    <a:pt x="677" y="287"/>
                  </a:lnTo>
                  <a:lnTo>
                    <a:pt x="677" y="274"/>
                  </a:lnTo>
                  <a:lnTo>
                    <a:pt x="650" y="274"/>
                  </a:lnTo>
                  <a:lnTo>
                    <a:pt x="634" y="287"/>
                  </a:lnTo>
                  <a:lnTo>
                    <a:pt x="634" y="258"/>
                  </a:lnTo>
                  <a:lnTo>
                    <a:pt x="634" y="245"/>
                  </a:lnTo>
                  <a:lnTo>
                    <a:pt x="650" y="229"/>
                  </a:lnTo>
                  <a:lnTo>
                    <a:pt x="663" y="229"/>
                  </a:lnTo>
                  <a:lnTo>
                    <a:pt x="663" y="215"/>
                  </a:lnTo>
                  <a:lnTo>
                    <a:pt x="677" y="200"/>
                  </a:lnTo>
                  <a:lnTo>
                    <a:pt x="663" y="186"/>
                  </a:lnTo>
                  <a:lnTo>
                    <a:pt x="663" y="159"/>
                  </a:lnTo>
                  <a:lnTo>
                    <a:pt x="677" y="159"/>
                  </a:lnTo>
                  <a:lnTo>
                    <a:pt x="677" y="128"/>
                  </a:lnTo>
                  <a:lnTo>
                    <a:pt x="677" y="101"/>
                  </a:lnTo>
                  <a:lnTo>
                    <a:pt x="706" y="101"/>
                  </a:lnTo>
                  <a:lnTo>
                    <a:pt x="735" y="101"/>
                  </a:lnTo>
                  <a:lnTo>
                    <a:pt x="751" y="87"/>
                  </a:lnTo>
                  <a:lnTo>
                    <a:pt x="735" y="49"/>
                  </a:lnTo>
                  <a:lnTo>
                    <a:pt x="735" y="45"/>
                  </a:lnTo>
                  <a:lnTo>
                    <a:pt x="677" y="23"/>
                  </a:lnTo>
                  <a:lnTo>
                    <a:pt x="661" y="18"/>
                  </a:lnTo>
                  <a:lnTo>
                    <a:pt x="652" y="18"/>
                  </a:lnTo>
                  <a:lnTo>
                    <a:pt x="636" y="18"/>
                  </a:lnTo>
                  <a:lnTo>
                    <a:pt x="605" y="23"/>
                  </a:lnTo>
                  <a:lnTo>
                    <a:pt x="592" y="16"/>
                  </a:lnTo>
                  <a:lnTo>
                    <a:pt x="562" y="16"/>
                  </a:lnTo>
                  <a:lnTo>
                    <a:pt x="549" y="16"/>
                  </a:lnTo>
                  <a:lnTo>
                    <a:pt x="533" y="0"/>
                  </a:lnTo>
                  <a:lnTo>
                    <a:pt x="475" y="16"/>
                  </a:lnTo>
                  <a:lnTo>
                    <a:pt x="462" y="27"/>
                  </a:lnTo>
                  <a:lnTo>
                    <a:pt x="433" y="56"/>
                  </a:lnTo>
                  <a:lnTo>
                    <a:pt x="403" y="87"/>
                  </a:lnTo>
                  <a:lnTo>
                    <a:pt x="374" y="101"/>
                  </a:lnTo>
                  <a:lnTo>
                    <a:pt x="363" y="113"/>
                  </a:lnTo>
                  <a:lnTo>
                    <a:pt x="332" y="113"/>
                  </a:lnTo>
                  <a:lnTo>
                    <a:pt x="305" y="101"/>
                  </a:lnTo>
                  <a:lnTo>
                    <a:pt x="289" y="101"/>
                  </a:lnTo>
                  <a:lnTo>
                    <a:pt x="260" y="101"/>
                  </a:lnTo>
                  <a:lnTo>
                    <a:pt x="246" y="101"/>
                  </a:lnTo>
                  <a:lnTo>
                    <a:pt x="217" y="101"/>
                  </a:lnTo>
                  <a:lnTo>
                    <a:pt x="188" y="101"/>
                  </a:lnTo>
                  <a:lnTo>
                    <a:pt x="175" y="87"/>
                  </a:lnTo>
                  <a:lnTo>
                    <a:pt x="146" y="87"/>
                  </a:lnTo>
                  <a:lnTo>
                    <a:pt x="115" y="87"/>
                  </a:lnTo>
                  <a:lnTo>
                    <a:pt x="85" y="87"/>
                  </a:lnTo>
                  <a:lnTo>
                    <a:pt x="72" y="72"/>
                  </a:lnTo>
                  <a:lnTo>
                    <a:pt x="72" y="56"/>
                  </a:lnTo>
                  <a:lnTo>
                    <a:pt x="72" y="27"/>
                  </a:lnTo>
                  <a:lnTo>
                    <a:pt x="45" y="27"/>
                  </a:lnTo>
                  <a:lnTo>
                    <a:pt x="58" y="27"/>
                  </a:lnTo>
                  <a:lnTo>
                    <a:pt x="29" y="56"/>
                  </a:lnTo>
                  <a:lnTo>
                    <a:pt x="16" y="72"/>
                  </a:lnTo>
                  <a:lnTo>
                    <a:pt x="0" y="72"/>
                  </a:lnTo>
                  <a:lnTo>
                    <a:pt x="16" y="101"/>
                  </a:lnTo>
                  <a:lnTo>
                    <a:pt x="16" y="128"/>
                  </a:lnTo>
                  <a:lnTo>
                    <a:pt x="29" y="142"/>
                  </a:lnTo>
                  <a:lnTo>
                    <a:pt x="29" y="159"/>
                  </a:lnTo>
                  <a:lnTo>
                    <a:pt x="45" y="159"/>
                  </a:lnTo>
                  <a:lnTo>
                    <a:pt x="58" y="159"/>
                  </a:lnTo>
                  <a:lnTo>
                    <a:pt x="72" y="173"/>
                  </a:lnTo>
                  <a:lnTo>
                    <a:pt x="58" y="186"/>
                  </a:lnTo>
                  <a:lnTo>
                    <a:pt x="58" y="200"/>
                  </a:lnTo>
                  <a:lnTo>
                    <a:pt x="29" y="215"/>
                  </a:lnTo>
                  <a:lnTo>
                    <a:pt x="29" y="229"/>
                  </a:lnTo>
                  <a:lnTo>
                    <a:pt x="29" y="258"/>
                  </a:lnTo>
                  <a:lnTo>
                    <a:pt x="16" y="258"/>
                  </a:lnTo>
                  <a:lnTo>
                    <a:pt x="16" y="287"/>
                  </a:lnTo>
                  <a:lnTo>
                    <a:pt x="16" y="301"/>
                  </a:lnTo>
                  <a:lnTo>
                    <a:pt x="16" y="330"/>
                  </a:lnTo>
                  <a:lnTo>
                    <a:pt x="45" y="345"/>
                  </a:lnTo>
                  <a:lnTo>
                    <a:pt x="58" y="359"/>
                  </a:lnTo>
                  <a:lnTo>
                    <a:pt x="72" y="373"/>
                  </a:lnTo>
                  <a:lnTo>
                    <a:pt x="85" y="386"/>
                  </a:lnTo>
                  <a:lnTo>
                    <a:pt x="101" y="402"/>
                  </a:lnTo>
                  <a:lnTo>
                    <a:pt x="101" y="415"/>
                  </a:lnTo>
                  <a:lnTo>
                    <a:pt x="101" y="431"/>
                  </a:lnTo>
                  <a:lnTo>
                    <a:pt x="85" y="444"/>
                  </a:lnTo>
                  <a:lnTo>
                    <a:pt x="85" y="4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8" name="Freeform 1101">
              <a:extLst>
                <a:ext uri="{FF2B5EF4-FFF2-40B4-BE49-F238E27FC236}">
                  <a16:creationId xmlns:a16="http://schemas.microsoft.com/office/drawing/2014/main" id="{A471274A-424B-6DAB-56CD-17661307AA2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052860" y="4222689"/>
              <a:ext cx="1132165" cy="763588"/>
            </a:xfrm>
            <a:custGeom>
              <a:avLst/>
              <a:gdLst>
                <a:gd name="T0" fmla="*/ 270026 w 1038"/>
                <a:gd name="T1" fmla="*/ 693420 h 775"/>
                <a:gd name="T2" fmla="*/ 270026 w 1038"/>
                <a:gd name="T3" fmla="*/ 648683 h 775"/>
                <a:gd name="T4" fmla="*/ 187486 w 1038"/>
                <a:gd name="T5" fmla="*/ 662530 h 775"/>
                <a:gd name="T6" fmla="*/ 119095 w 1038"/>
                <a:gd name="T7" fmla="*/ 648683 h 775"/>
                <a:gd name="T8" fmla="*/ 101407 w 1038"/>
                <a:gd name="T9" fmla="*/ 616728 h 775"/>
                <a:gd name="T10" fmla="*/ 101407 w 1038"/>
                <a:gd name="T11" fmla="*/ 571992 h 775"/>
                <a:gd name="T12" fmla="*/ 50704 w 1038"/>
                <a:gd name="T13" fmla="*/ 554949 h 775"/>
                <a:gd name="T14" fmla="*/ 31837 w 1038"/>
                <a:gd name="T15" fmla="*/ 495300 h 775"/>
                <a:gd name="T16" fmla="*/ 16508 w 1038"/>
                <a:gd name="T17" fmla="*/ 447368 h 775"/>
                <a:gd name="T18" fmla="*/ 16508 w 1038"/>
                <a:gd name="T19" fmla="*/ 418608 h 775"/>
                <a:gd name="T20" fmla="*/ 68391 w 1038"/>
                <a:gd name="T21" fmla="*/ 356829 h 775"/>
                <a:gd name="T22" fmla="*/ 102586 w 1038"/>
                <a:gd name="T23" fmla="*/ 313157 h 775"/>
                <a:gd name="T24" fmla="*/ 153290 w 1038"/>
                <a:gd name="T25" fmla="*/ 282268 h 775"/>
                <a:gd name="T26" fmla="*/ 169798 w 1038"/>
                <a:gd name="T27" fmla="*/ 189599 h 775"/>
                <a:gd name="T28" fmla="*/ 221681 w 1038"/>
                <a:gd name="T29" fmla="*/ 158709 h 775"/>
                <a:gd name="T30" fmla="*/ 272385 w 1038"/>
                <a:gd name="T31" fmla="*/ 112907 h 775"/>
                <a:gd name="T32" fmla="*/ 274743 w 1038"/>
                <a:gd name="T33" fmla="*/ 53258 h 775"/>
                <a:gd name="T34" fmla="*/ 377329 w 1038"/>
                <a:gd name="T35" fmla="*/ 70301 h 775"/>
                <a:gd name="T36" fmla="*/ 445720 w 1038"/>
                <a:gd name="T37" fmla="*/ 66040 h 775"/>
                <a:gd name="T38" fmla="*/ 544769 w 1038"/>
                <a:gd name="T39" fmla="*/ 82017 h 775"/>
                <a:gd name="T40" fmla="*/ 608444 w 1038"/>
                <a:gd name="T41" fmla="*/ 44737 h 775"/>
                <a:gd name="T42" fmla="*/ 676834 w 1038"/>
                <a:gd name="T43" fmla="*/ 33020 h 775"/>
                <a:gd name="T44" fmla="*/ 761734 w 1038"/>
                <a:gd name="T45" fmla="*/ 11717 h 775"/>
                <a:gd name="T46" fmla="*/ 866678 w 1038"/>
                <a:gd name="T47" fmla="*/ 66040 h 775"/>
                <a:gd name="T48" fmla="*/ 935069 w 1038"/>
                <a:gd name="T49" fmla="*/ 141666 h 775"/>
                <a:gd name="T50" fmla="*/ 969265 w 1038"/>
                <a:gd name="T51" fmla="*/ 204511 h 775"/>
                <a:gd name="T52" fmla="*/ 1019968 w 1038"/>
                <a:gd name="T53" fmla="*/ 266290 h 775"/>
                <a:gd name="T54" fmla="*/ 1002281 w 1038"/>
                <a:gd name="T55" fmla="*/ 311027 h 775"/>
                <a:gd name="T56" fmla="*/ 1019968 w 1038"/>
                <a:gd name="T57" fmla="*/ 356829 h 775"/>
                <a:gd name="T58" fmla="*/ 1019968 w 1038"/>
                <a:gd name="T59" fmla="*/ 433521 h 775"/>
                <a:gd name="T60" fmla="*/ 1090718 w 1038"/>
                <a:gd name="T61" fmla="*/ 460150 h 775"/>
                <a:gd name="T62" fmla="*/ 1127271 w 1038"/>
                <a:gd name="T63" fmla="*/ 444172 h 775"/>
                <a:gd name="T64" fmla="*/ 1189767 w 1038"/>
                <a:gd name="T65" fmla="*/ 460150 h 775"/>
                <a:gd name="T66" fmla="*/ 1223962 w 1038"/>
                <a:gd name="T67" fmla="*/ 524059 h 775"/>
                <a:gd name="T68" fmla="*/ 1189767 w 1038"/>
                <a:gd name="T69" fmla="*/ 571992 h 775"/>
                <a:gd name="T70" fmla="*/ 1155571 w 1038"/>
                <a:gd name="T71" fmla="*/ 554949 h 775"/>
                <a:gd name="T72" fmla="*/ 1120196 w 1038"/>
                <a:gd name="T73" fmla="*/ 571992 h 775"/>
                <a:gd name="T74" fmla="*/ 1120196 w 1038"/>
                <a:gd name="T75" fmla="*/ 616728 h 775"/>
                <a:gd name="T76" fmla="*/ 1104867 w 1038"/>
                <a:gd name="T77" fmla="*/ 648683 h 775"/>
                <a:gd name="T78" fmla="*/ 1120196 w 1038"/>
                <a:gd name="T79" fmla="*/ 710463 h 775"/>
                <a:gd name="T80" fmla="*/ 1102509 w 1038"/>
                <a:gd name="T81" fmla="*/ 761590 h 775"/>
                <a:gd name="T82" fmla="*/ 1002281 w 1038"/>
                <a:gd name="T83" fmla="*/ 722179 h 775"/>
                <a:gd name="T84" fmla="*/ 932711 w 1038"/>
                <a:gd name="T85" fmla="*/ 718984 h 775"/>
                <a:gd name="T86" fmla="*/ 864320 w 1038"/>
                <a:gd name="T87" fmla="*/ 699811 h 775"/>
                <a:gd name="T88" fmla="*/ 757017 w 1038"/>
                <a:gd name="T89" fmla="*/ 761590 h 775"/>
                <a:gd name="T90" fmla="*/ 666222 w 1038"/>
                <a:gd name="T91" fmla="*/ 821239 h 775"/>
                <a:gd name="T92" fmla="*/ 578965 w 1038"/>
                <a:gd name="T93" fmla="*/ 811653 h 775"/>
                <a:gd name="T94" fmla="*/ 494066 w 1038"/>
                <a:gd name="T95" fmla="*/ 811653 h 775"/>
                <a:gd name="T96" fmla="*/ 409166 w 1038"/>
                <a:gd name="T97" fmla="*/ 798871 h 775"/>
                <a:gd name="T98" fmla="*/ 323088 w 1038"/>
                <a:gd name="T99" fmla="*/ 788219 h 775"/>
                <a:gd name="T100" fmla="*/ 306580 w 1038"/>
                <a:gd name="T101" fmla="*/ 739222 h 775"/>
                <a:gd name="T102" fmla="*/ 304222 w 1038"/>
                <a:gd name="T103" fmla="*/ 732831 h 7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8" h="775">
                  <a:moveTo>
                    <a:pt x="258" y="688"/>
                  </a:moveTo>
                  <a:lnTo>
                    <a:pt x="243" y="657"/>
                  </a:lnTo>
                  <a:lnTo>
                    <a:pt x="229" y="651"/>
                  </a:lnTo>
                  <a:lnTo>
                    <a:pt x="229" y="638"/>
                  </a:lnTo>
                  <a:lnTo>
                    <a:pt x="245" y="622"/>
                  </a:lnTo>
                  <a:lnTo>
                    <a:pt x="229" y="609"/>
                  </a:lnTo>
                  <a:lnTo>
                    <a:pt x="202" y="622"/>
                  </a:lnTo>
                  <a:lnTo>
                    <a:pt x="188" y="638"/>
                  </a:lnTo>
                  <a:lnTo>
                    <a:pt x="159" y="622"/>
                  </a:lnTo>
                  <a:lnTo>
                    <a:pt x="144" y="609"/>
                  </a:lnTo>
                  <a:lnTo>
                    <a:pt x="130" y="609"/>
                  </a:lnTo>
                  <a:lnTo>
                    <a:pt x="101" y="609"/>
                  </a:lnTo>
                  <a:lnTo>
                    <a:pt x="86" y="609"/>
                  </a:lnTo>
                  <a:lnTo>
                    <a:pt x="86" y="593"/>
                  </a:lnTo>
                  <a:lnTo>
                    <a:pt x="86" y="579"/>
                  </a:lnTo>
                  <a:lnTo>
                    <a:pt x="101" y="566"/>
                  </a:lnTo>
                  <a:lnTo>
                    <a:pt x="101" y="550"/>
                  </a:lnTo>
                  <a:lnTo>
                    <a:pt x="86" y="537"/>
                  </a:lnTo>
                  <a:lnTo>
                    <a:pt x="72" y="521"/>
                  </a:lnTo>
                  <a:lnTo>
                    <a:pt x="56" y="521"/>
                  </a:lnTo>
                  <a:lnTo>
                    <a:pt x="43" y="521"/>
                  </a:lnTo>
                  <a:lnTo>
                    <a:pt x="43" y="492"/>
                  </a:lnTo>
                  <a:lnTo>
                    <a:pt x="27" y="481"/>
                  </a:lnTo>
                  <a:lnTo>
                    <a:pt x="27" y="465"/>
                  </a:lnTo>
                  <a:lnTo>
                    <a:pt x="27" y="436"/>
                  </a:lnTo>
                  <a:lnTo>
                    <a:pt x="27" y="420"/>
                  </a:lnTo>
                  <a:lnTo>
                    <a:pt x="14" y="420"/>
                  </a:lnTo>
                  <a:lnTo>
                    <a:pt x="0" y="420"/>
                  </a:lnTo>
                  <a:lnTo>
                    <a:pt x="14" y="393"/>
                  </a:lnTo>
                  <a:lnTo>
                    <a:pt x="29" y="364"/>
                  </a:lnTo>
                  <a:lnTo>
                    <a:pt x="43" y="351"/>
                  </a:lnTo>
                  <a:lnTo>
                    <a:pt x="58" y="335"/>
                  </a:lnTo>
                  <a:lnTo>
                    <a:pt x="72" y="322"/>
                  </a:lnTo>
                  <a:lnTo>
                    <a:pt x="87" y="306"/>
                  </a:lnTo>
                  <a:lnTo>
                    <a:pt x="87" y="294"/>
                  </a:lnTo>
                  <a:lnTo>
                    <a:pt x="101" y="294"/>
                  </a:lnTo>
                  <a:lnTo>
                    <a:pt x="115" y="279"/>
                  </a:lnTo>
                  <a:lnTo>
                    <a:pt x="130" y="265"/>
                  </a:lnTo>
                  <a:lnTo>
                    <a:pt x="130" y="221"/>
                  </a:lnTo>
                  <a:lnTo>
                    <a:pt x="144" y="207"/>
                  </a:lnTo>
                  <a:lnTo>
                    <a:pt x="144" y="178"/>
                  </a:lnTo>
                  <a:lnTo>
                    <a:pt x="159" y="163"/>
                  </a:lnTo>
                  <a:lnTo>
                    <a:pt x="173" y="149"/>
                  </a:lnTo>
                  <a:lnTo>
                    <a:pt x="188" y="149"/>
                  </a:lnTo>
                  <a:lnTo>
                    <a:pt x="202" y="135"/>
                  </a:lnTo>
                  <a:lnTo>
                    <a:pt x="217" y="120"/>
                  </a:lnTo>
                  <a:lnTo>
                    <a:pt x="231" y="106"/>
                  </a:lnTo>
                  <a:lnTo>
                    <a:pt x="231" y="91"/>
                  </a:lnTo>
                  <a:lnTo>
                    <a:pt x="208" y="56"/>
                  </a:lnTo>
                  <a:lnTo>
                    <a:pt x="233" y="50"/>
                  </a:lnTo>
                  <a:lnTo>
                    <a:pt x="274" y="50"/>
                  </a:lnTo>
                  <a:lnTo>
                    <a:pt x="301" y="56"/>
                  </a:lnTo>
                  <a:lnTo>
                    <a:pt x="320" y="66"/>
                  </a:lnTo>
                  <a:lnTo>
                    <a:pt x="336" y="77"/>
                  </a:lnTo>
                  <a:lnTo>
                    <a:pt x="363" y="81"/>
                  </a:lnTo>
                  <a:lnTo>
                    <a:pt x="378" y="62"/>
                  </a:lnTo>
                  <a:lnTo>
                    <a:pt x="404" y="56"/>
                  </a:lnTo>
                  <a:lnTo>
                    <a:pt x="419" y="56"/>
                  </a:lnTo>
                  <a:lnTo>
                    <a:pt x="462" y="77"/>
                  </a:lnTo>
                  <a:lnTo>
                    <a:pt x="477" y="66"/>
                  </a:lnTo>
                  <a:lnTo>
                    <a:pt x="506" y="42"/>
                  </a:lnTo>
                  <a:lnTo>
                    <a:pt x="516" y="42"/>
                  </a:lnTo>
                  <a:lnTo>
                    <a:pt x="541" y="42"/>
                  </a:lnTo>
                  <a:lnTo>
                    <a:pt x="568" y="42"/>
                  </a:lnTo>
                  <a:lnTo>
                    <a:pt x="574" y="31"/>
                  </a:lnTo>
                  <a:lnTo>
                    <a:pt x="580" y="13"/>
                  </a:lnTo>
                  <a:lnTo>
                    <a:pt x="621" y="0"/>
                  </a:lnTo>
                  <a:lnTo>
                    <a:pt x="646" y="11"/>
                  </a:lnTo>
                  <a:lnTo>
                    <a:pt x="677" y="19"/>
                  </a:lnTo>
                  <a:lnTo>
                    <a:pt x="693" y="33"/>
                  </a:lnTo>
                  <a:lnTo>
                    <a:pt x="735" y="62"/>
                  </a:lnTo>
                  <a:lnTo>
                    <a:pt x="729" y="112"/>
                  </a:lnTo>
                  <a:lnTo>
                    <a:pt x="764" y="120"/>
                  </a:lnTo>
                  <a:lnTo>
                    <a:pt x="793" y="133"/>
                  </a:lnTo>
                  <a:lnTo>
                    <a:pt x="793" y="163"/>
                  </a:lnTo>
                  <a:lnTo>
                    <a:pt x="807" y="178"/>
                  </a:lnTo>
                  <a:lnTo>
                    <a:pt x="822" y="192"/>
                  </a:lnTo>
                  <a:lnTo>
                    <a:pt x="850" y="207"/>
                  </a:lnTo>
                  <a:lnTo>
                    <a:pt x="850" y="221"/>
                  </a:lnTo>
                  <a:lnTo>
                    <a:pt x="865" y="250"/>
                  </a:lnTo>
                  <a:lnTo>
                    <a:pt x="865" y="263"/>
                  </a:lnTo>
                  <a:lnTo>
                    <a:pt x="865" y="292"/>
                  </a:lnTo>
                  <a:lnTo>
                    <a:pt x="850" y="292"/>
                  </a:lnTo>
                  <a:lnTo>
                    <a:pt x="850" y="306"/>
                  </a:lnTo>
                  <a:lnTo>
                    <a:pt x="850" y="322"/>
                  </a:lnTo>
                  <a:lnTo>
                    <a:pt x="865" y="335"/>
                  </a:lnTo>
                  <a:lnTo>
                    <a:pt x="865" y="349"/>
                  </a:lnTo>
                  <a:lnTo>
                    <a:pt x="865" y="378"/>
                  </a:lnTo>
                  <a:lnTo>
                    <a:pt x="865" y="407"/>
                  </a:lnTo>
                  <a:lnTo>
                    <a:pt x="879" y="430"/>
                  </a:lnTo>
                  <a:lnTo>
                    <a:pt x="910" y="422"/>
                  </a:lnTo>
                  <a:lnTo>
                    <a:pt x="925" y="432"/>
                  </a:lnTo>
                  <a:lnTo>
                    <a:pt x="935" y="436"/>
                  </a:lnTo>
                  <a:lnTo>
                    <a:pt x="945" y="432"/>
                  </a:lnTo>
                  <a:lnTo>
                    <a:pt x="956" y="417"/>
                  </a:lnTo>
                  <a:lnTo>
                    <a:pt x="987" y="422"/>
                  </a:lnTo>
                  <a:lnTo>
                    <a:pt x="997" y="426"/>
                  </a:lnTo>
                  <a:lnTo>
                    <a:pt x="1009" y="432"/>
                  </a:lnTo>
                  <a:lnTo>
                    <a:pt x="1028" y="457"/>
                  </a:lnTo>
                  <a:lnTo>
                    <a:pt x="1038" y="436"/>
                  </a:lnTo>
                  <a:lnTo>
                    <a:pt x="1038" y="492"/>
                  </a:lnTo>
                  <a:lnTo>
                    <a:pt x="1024" y="521"/>
                  </a:lnTo>
                  <a:lnTo>
                    <a:pt x="1009" y="521"/>
                  </a:lnTo>
                  <a:lnTo>
                    <a:pt x="1009" y="537"/>
                  </a:lnTo>
                  <a:lnTo>
                    <a:pt x="995" y="550"/>
                  </a:lnTo>
                  <a:lnTo>
                    <a:pt x="980" y="550"/>
                  </a:lnTo>
                  <a:lnTo>
                    <a:pt x="980" y="521"/>
                  </a:lnTo>
                  <a:lnTo>
                    <a:pt x="966" y="508"/>
                  </a:lnTo>
                  <a:lnTo>
                    <a:pt x="950" y="521"/>
                  </a:lnTo>
                  <a:lnTo>
                    <a:pt x="950" y="537"/>
                  </a:lnTo>
                  <a:lnTo>
                    <a:pt x="937" y="566"/>
                  </a:lnTo>
                  <a:lnTo>
                    <a:pt x="937" y="579"/>
                  </a:lnTo>
                  <a:lnTo>
                    <a:pt x="950" y="579"/>
                  </a:lnTo>
                  <a:lnTo>
                    <a:pt x="966" y="579"/>
                  </a:lnTo>
                  <a:lnTo>
                    <a:pt x="950" y="593"/>
                  </a:lnTo>
                  <a:lnTo>
                    <a:pt x="937" y="609"/>
                  </a:lnTo>
                  <a:lnTo>
                    <a:pt x="937" y="622"/>
                  </a:lnTo>
                  <a:lnTo>
                    <a:pt x="937" y="651"/>
                  </a:lnTo>
                  <a:lnTo>
                    <a:pt x="950" y="667"/>
                  </a:lnTo>
                  <a:lnTo>
                    <a:pt x="937" y="694"/>
                  </a:lnTo>
                  <a:lnTo>
                    <a:pt x="937" y="709"/>
                  </a:lnTo>
                  <a:lnTo>
                    <a:pt x="935" y="715"/>
                  </a:lnTo>
                  <a:lnTo>
                    <a:pt x="879" y="684"/>
                  </a:lnTo>
                  <a:lnTo>
                    <a:pt x="863" y="684"/>
                  </a:lnTo>
                  <a:lnTo>
                    <a:pt x="850" y="678"/>
                  </a:lnTo>
                  <a:lnTo>
                    <a:pt x="838" y="678"/>
                  </a:lnTo>
                  <a:lnTo>
                    <a:pt x="807" y="684"/>
                  </a:lnTo>
                  <a:lnTo>
                    <a:pt x="791" y="675"/>
                  </a:lnTo>
                  <a:lnTo>
                    <a:pt x="764" y="675"/>
                  </a:lnTo>
                  <a:lnTo>
                    <a:pt x="751" y="675"/>
                  </a:lnTo>
                  <a:lnTo>
                    <a:pt x="733" y="657"/>
                  </a:lnTo>
                  <a:lnTo>
                    <a:pt x="677" y="675"/>
                  </a:lnTo>
                  <a:lnTo>
                    <a:pt x="663" y="678"/>
                  </a:lnTo>
                  <a:lnTo>
                    <a:pt x="642" y="715"/>
                  </a:lnTo>
                  <a:lnTo>
                    <a:pt x="605" y="746"/>
                  </a:lnTo>
                  <a:lnTo>
                    <a:pt x="574" y="756"/>
                  </a:lnTo>
                  <a:lnTo>
                    <a:pt x="565" y="771"/>
                  </a:lnTo>
                  <a:lnTo>
                    <a:pt x="532" y="775"/>
                  </a:lnTo>
                  <a:lnTo>
                    <a:pt x="506" y="762"/>
                  </a:lnTo>
                  <a:lnTo>
                    <a:pt x="491" y="762"/>
                  </a:lnTo>
                  <a:lnTo>
                    <a:pt x="460" y="762"/>
                  </a:lnTo>
                  <a:lnTo>
                    <a:pt x="444" y="762"/>
                  </a:lnTo>
                  <a:lnTo>
                    <a:pt x="419" y="762"/>
                  </a:lnTo>
                  <a:lnTo>
                    <a:pt x="388" y="762"/>
                  </a:lnTo>
                  <a:lnTo>
                    <a:pt x="369" y="750"/>
                  </a:lnTo>
                  <a:lnTo>
                    <a:pt x="347" y="750"/>
                  </a:lnTo>
                  <a:lnTo>
                    <a:pt x="316" y="750"/>
                  </a:lnTo>
                  <a:lnTo>
                    <a:pt x="291" y="750"/>
                  </a:lnTo>
                  <a:lnTo>
                    <a:pt x="274" y="740"/>
                  </a:lnTo>
                  <a:lnTo>
                    <a:pt x="270" y="719"/>
                  </a:lnTo>
                  <a:lnTo>
                    <a:pt x="264" y="700"/>
                  </a:lnTo>
                  <a:lnTo>
                    <a:pt x="260" y="694"/>
                  </a:lnTo>
                  <a:lnTo>
                    <a:pt x="260" y="688"/>
                  </a:lnTo>
                  <a:lnTo>
                    <a:pt x="258" y="688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59" name="Freeform 1103">
              <a:extLst>
                <a:ext uri="{FF2B5EF4-FFF2-40B4-BE49-F238E27FC236}">
                  <a16:creationId xmlns:a16="http://schemas.microsoft.com/office/drawing/2014/main" id="{B6C82218-6AA4-5624-1968-E344E117A5FD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807638" y="5190390"/>
              <a:ext cx="377388" cy="280471"/>
            </a:xfrm>
            <a:custGeom>
              <a:avLst/>
              <a:gdLst>
                <a:gd name="T0" fmla="*/ 254253 w 345"/>
                <a:gd name="T1" fmla="*/ 15847 h 287"/>
                <a:gd name="T2" fmla="*/ 271991 w 345"/>
                <a:gd name="T3" fmla="*/ 30638 h 287"/>
                <a:gd name="T4" fmla="*/ 271991 w 345"/>
                <a:gd name="T5" fmla="*/ 47542 h 287"/>
                <a:gd name="T6" fmla="*/ 271991 w 345"/>
                <a:gd name="T7" fmla="*/ 61276 h 287"/>
                <a:gd name="T8" fmla="*/ 303921 w 345"/>
                <a:gd name="T9" fmla="*/ 61276 h 287"/>
                <a:gd name="T10" fmla="*/ 339398 w 345"/>
                <a:gd name="T11" fmla="*/ 91914 h 287"/>
                <a:gd name="T12" fmla="*/ 357136 w 345"/>
                <a:gd name="T13" fmla="*/ 91914 h 287"/>
                <a:gd name="T14" fmla="*/ 391431 w 345"/>
                <a:gd name="T15" fmla="*/ 106705 h 287"/>
                <a:gd name="T16" fmla="*/ 407987 w 345"/>
                <a:gd name="T17" fmla="*/ 106705 h 287"/>
                <a:gd name="T18" fmla="*/ 407987 w 345"/>
                <a:gd name="T19" fmla="*/ 137343 h 287"/>
                <a:gd name="T20" fmla="*/ 391431 w 345"/>
                <a:gd name="T21" fmla="*/ 153191 h 287"/>
                <a:gd name="T22" fmla="*/ 373692 w 345"/>
                <a:gd name="T23" fmla="*/ 153191 h 287"/>
                <a:gd name="T24" fmla="*/ 339398 w 345"/>
                <a:gd name="T25" fmla="*/ 153191 h 287"/>
                <a:gd name="T26" fmla="*/ 303921 w 345"/>
                <a:gd name="T27" fmla="*/ 153191 h 287"/>
                <a:gd name="T28" fmla="*/ 288547 w 345"/>
                <a:gd name="T29" fmla="*/ 153191 h 287"/>
                <a:gd name="T30" fmla="*/ 254253 w 345"/>
                <a:gd name="T31" fmla="*/ 165869 h 287"/>
                <a:gd name="T32" fmla="*/ 237697 w 345"/>
                <a:gd name="T33" fmla="*/ 182772 h 287"/>
                <a:gd name="T34" fmla="*/ 219958 w 345"/>
                <a:gd name="T35" fmla="*/ 196507 h 287"/>
                <a:gd name="T36" fmla="*/ 185664 w 345"/>
                <a:gd name="T37" fmla="*/ 213411 h 287"/>
                <a:gd name="T38" fmla="*/ 169108 w 345"/>
                <a:gd name="T39" fmla="*/ 227145 h 287"/>
                <a:gd name="T40" fmla="*/ 169108 w 345"/>
                <a:gd name="T41" fmla="*/ 241936 h 287"/>
                <a:gd name="T42" fmla="*/ 134813 w 345"/>
                <a:gd name="T43" fmla="*/ 257783 h 287"/>
                <a:gd name="T44" fmla="*/ 118257 w 345"/>
                <a:gd name="T45" fmla="*/ 274687 h 287"/>
                <a:gd name="T46" fmla="*/ 68589 w 345"/>
                <a:gd name="T47" fmla="*/ 288421 h 287"/>
                <a:gd name="T48" fmla="*/ 49668 w 345"/>
                <a:gd name="T49" fmla="*/ 303212 h 287"/>
                <a:gd name="T50" fmla="*/ 31929 w 345"/>
                <a:gd name="T51" fmla="*/ 288421 h 287"/>
                <a:gd name="T52" fmla="*/ 68589 w 345"/>
                <a:gd name="T53" fmla="*/ 257783 h 287"/>
                <a:gd name="T54" fmla="*/ 83963 w 345"/>
                <a:gd name="T55" fmla="*/ 257783 h 287"/>
                <a:gd name="T56" fmla="*/ 83963 w 345"/>
                <a:gd name="T57" fmla="*/ 241936 h 287"/>
                <a:gd name="T58" fmla="*/ 83963 w 345"/>
                <a:gd name="T59" fmla="*/ 227145 h 287"/>
                <a:gd name="T60" fmla="*/ 68589 w 345"/>
                <a:gd name="T61" fmla="*/ 241936 h 287"/>
                <a:gd name="T62" fmla="*/ 49668 w 345"/>
                <a:gd name="T63" fmla="*/ 241936 h 287"/>
                <a:gd name="T64" fmla="*/ 15373 w 345"/>
                <a:gd name="T65" fmla="*/ 241936 h 287"/>
                <a:gd name="T66" fmla="*/ 0 w 345"/>
                <a:gd name="T67" fmla="*/ 227145 h 287"/>
                <a:gd name="T68" fmla="*/ 15373 w 345"/>
                <a:gd name="T69" fmla="*/ 213411 h 287"/>
                <a:gd name="T70" fmla="*/ 15373 w 345"/>
                <a:gd name="T71" fmla="*/ 196507 h 287"/>
                <a:gd name="T72" fmla="*/ 31929 w 345"/>
                <a:gd name="T73" fmla="*/ 182772 h 287"/>
                <a:gd name="T74" fmla="*/ 31929 w 345"/>
                <a:gd name="T75" fmla="*/ 153191 h 287"/>
                <a:gd name="T76" fmla="*/ 31929 w 345"/>
                <a:gd name="T77" fmla="*/ 137343 h 287"/>
                <a:gd name="T78" fmla="*/ 49668 w 345"/>
                <a:gd name="T79" fmla="*/ 137343 h 287"/>
                <a:gd name="T80" fmla="*/ 49668 w 345"/>
                <a:gd name="T81" fmla="*/ 122553 h 287"/>
                <a:gd name="T82" fmla="*/ 68589 w 345"/>
                <a:gd name="T83" fmla="*/ 106705 h 287"/>
                <a:gd name="T84" fmla="*/ 68589 w 345"/>
                <a:gd name="T85" fmla="*/ 91914 h 287"/>
                <a:gd name="T86" fmla="*/ 68589 w 345"/>
                <a:gd name="T87" fmla="*/ 76067 h 287"/>
                <a:gd name="T88" fmla="*/ 49668 w 345"/>
                <a:gd name="T89" fmla="*/ 76067 h 287"/>
                <a:gd name="T90" fmla="*/ 31929 w 345"/>
                <a:gd name="T91" fmla="*/ 61276 h 287"/>
                <a:gd name="T92" fmla="*/ 31929 w 345"/>
                <a:gd name="T93" fmla="*/ 47542 h 287"/>
                <a:gd name="T94" fmla="*/ 49668 w 345"/>
                <a:gd name="T95" fmla="*/ 30638 h 287"/>
                <a:gd name="T96" fmla="*/ 49668 w 345"/>
                <a:gd name="T97" fmla="*/ 15847 h 287"/>
                <a:gd name="T98" fmla="*/ 68589 w 345"/>
                <a:gd name="T99" fmla="*/ 15847 h 287"/>
                <a:gd name="T100" fmla="*/ 83963 w 345"/>
                <a:gd name="T101" fmla="*/ 15847 h 287"/>
                <a:gd name="T102" fmla="*/ 100519 w 345"/>
                <a:gd name="T103" fmla="*/ 0 h 287"/>
                <a:gd name="T104" fmla="*/ 118257 w 345"/>
                <a:gd name="T105" fmla="*/ 0 h 287"/>
                <a:gd name="T106" fmla="*/ 134813 w 345"/>
                <a:gd name="T107" fmla="*/ 0 h 287"/>
                <a:gd name="T108" fmla="*/ 152552 w 345"/>
                <a:gd name="T109" fmla="*/ 0 h 287"/>
                <a:gd name="T110" fmla="*/ 152552 w 345"/>
                <a:gd name="T111" fmla="*/ 15847 h 287"/>
                <a:gd name="T112" fmla="*/ 169108 w 345"/>
                <a:gd name="T113" fmla="*/ 15847 h 287"/>
                <a:gd name="T114" fmla="*/ 203402 w 345"/>
                <a:gd name="T115" fmla="*/ 15847 h 287"/>
                <a:gd name="T116" fmla="*/ 254253 w 345"/>
                <a:gd name="T117" fmla="*/ 15847 h 287"/>
                <a:gd name="T118" fmla="*/ 254253 w 345"/>
                <a:gd name="T119" fmla="*/ 15847 h 2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45" h="287">
                  <a:moveTo>
                    <a:pt x="215" y="15"/>
                  </a:moveTo>
                  <a:lnTo>
                    <a:pt x="230" y="29"/>
                  </a:lnTo>
                  <a:lnTo>
                    <a:pt x="230" y="45"/>
                  </a:lnTo>
                  <a:lnTo>
                    <a:pt x="230" y="58"/>
                  </a:lnTo>
                  <a:lnTo>
                    <a:pt x="257" y="58"/>
                  </a:lnTo>
                  <a:lnTo>
                    <a:pt x="287" y="87"/>
                  </a:lnTo>
                  <a:lnTo>
                    <a:pt x="302" y="87"/>
                  </a:lnTo>
                  <a:lnTo>
                    <a:pt x="331" y="101"/>
                  </a:lnTo>
                  <a:lnTo>
                    <a:pt x="345" y="101"/>
                  </a:lnTo>
                  <a:lnTo>
                    <a:pt x="345" y="130"/>
                  </a:lnTo>
                  <a:lnTo>
                    <a:pt x="331" y="145"/>
                  </a:lnTo>
                  <a:lnTo>
                    <a:pt x="316" y="145"/>
                  </a:lnTo>
                  <a:lnTo>
                    <a:pt x="287" y="145"/>
                  </a:lnTo>
                  <a:lnTo>
                    <a:pt x="257" y="145"/>
                  </a:lnTo>
                  <a:lnTo>
                    <a:pt x="244" y="145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86" y="186"/>
                  </a:lnTo>
                  <a:lnTo>
                    <a:pt x="157" y="202"/>
                  </a:lnTo>
                  <a:lnTo>
                    <a:pt x="143" y="215"/>
                  </a:lnTo>
                  <a:lnTo>
                    <a:pt x="143" y="229"/>
                  </a:lnTo>
                  <a:lnTo>
                    <a:pt x="114" y="244"/>
                  </a:lnTo>
                  <a:lnTo>
                    <a:pt x="100" y="260"/>
                  </a:lnTo>
                  <a:lnTo>
                    <a:pt x="58" y="273"/>
                  </a:lnTo>
                  <a:lnTo>
                    <a:pt x="42" y="287"/>
                  </a:lnTo>
                  <a:lnTo>
                    <a:pt x="27" y="273"/>
                  </a:lnTo>
                  <a:lnTo>
                    <a:pt x="58" y="244"/>
                  </a:lnTo>
                  <a:lnTo>
                    <a:pt x="71" y="244"/>
                  </a:lnTo>
                  <a:lnTo>
                    <a:pt x="71" y="229"/>
                  </a:lnTo>
                  <a:lnTo>
                    <a:pt x="71" y="215"/>
                  </a:lnTo>
                  <a:lnTo>
                    <a:pt x="58" y="229"/>
                  </a:lnTo>
                  <a:lnTo>
                    <a:pt x="42" y="229"/>
                  </a:lnTo>
                  <a:lnTo>
                    <a:pt x="13" y="229"/>
                  </a:lnTo>
                  <a:lnTo>
                    <a:pt x="0" y="215"/>
                  </a:lnTo>
                  <a:lnTo>
                    <a:pt x="13" y="202"/>
                  </a:lnTo>
                  <a:lnTo>
                    <a:pt x="13" y="186"/>
                  </a:lnTo>
                  <a:lnTo>
                    <a:pt x="27" y="173"/>
                  </a:lnTo>
                  <a:lnTo>
                    <a:pt x="27" y="145"/>
                  </a:lnTo>
                  <a:lnTo>
                    <a:pt x="27" y="130"/>
                  </a:lnTo>
                  <a:lnTo>
                    <a:pt x="42" y="130"/>
                  </a:lnTo>
                  <a:lnTo>
                    <a:pt x="42" y="116"/>
                  </a:lnTo>
                  <a:lnTo>
                    <a:pt x="58" y="101"/>
                  </a:lnTo>
                  <a:lnTo>
                    <a:pt x="58" y="87"/>
                  </a:lnTo>
                  <a:lnTo>
                    <a:pt x="58" y="72"/>
                  </a:lnTo>
                  <a:lnTo>
                    <a:pt x="42" y="72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2" y="29"/>
                  </a:lnTo>
                  <a:lnTo>
                    <a:pt x="42" y="15"/>
                  </a:lnTo>
                  <a:lnTo>
                    <a:pt x="58" y="15"/>
                  </a:lnTo>
                  <a:lnTo>
                    <a:pt x="71" y="15"/>
                  </a:lnTo>
                  <a:lnTo>
                    <a:pt x="85" y="0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29" y="15"/>
                  </a:lnTo>
                  <a:lnTo>
                    <a:pt x="143" y="15"/>
                  </a:lnTo>
                  <a:lnTo>
                    <a:pt x="172" y="15"/>
                  </a:lnTo>
                  <a:lnTo>
                    <a:pt x="215" y="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0" name="Freeform 1107">
              <a:extLst>
                <a:ext uri="{FF2B5EF4-FFF2-40B4-BE49-F238E27FC236}">
                  <a16:creationId xmlns:a16="http://schemas.microsoft.com/office/drawing/2014/main" id="{A320D71A-D5AC-315C-1080-3A8AC1A231D5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917764" y="5159553"/>
              <a:ext cx="218797" cy="424379"/>
            </a:xfrm>
            <a:custGeom>
              <a:avLst/>
              <a:gdLst>
                <a:gd name="T0" fmla="*/ 236537 w 202"/>
                <a:gd name="T1" fmla="*/ 289929 h 432"/>
                <a:gd name="T2" fmla="*/ 236537 w 202"/>
                <a:gd name="T3" fmla="*/ 320727 h 432"/>
                <a:gd name="T4" fmla="*/ 202579 w 202"/>
                <a:gd name="T5" fmla="*/ 368517 h 432"/>
                <a:gd name="T6" fmla="*/ 168620 w 202"/>
                <a:gd name="T7" fmla="*/ 381261 h 432"/>
                <a:gd name="T8" fmla="*/ 152227 w 202"/>
                <a:gd name="T9" fmla="*/ 412060 h 432"/>
                <a:gd name="T10" fmla="*/ 118268 w 202"/>
                <a:gd name="T11" fmla="*/ 427990 h 432"/>
                <a:gd name="T12" fmla="*/ 118268 w 202"/>
                <a:gd name="T13" fmla="*/ 458788 h 432"/>
                <a:gd name="T14" fmla="*/ 84310 w 202"/>
                <a:gd name="T15" fmla="*/ 427990 h 432"/>
                <a:gd name="T16" fmla="*/ 50352 w 202"/>
                <a:gd name="T17" fmla="*/ 412060 h 432"/>
                <a:gd name="T18" fmla="*/ 0 w 202"/>
                <a:gd name="T19" fmla="*/ 397191 h 432"/>
                <a:gd name="T20" fmla="*/ 16394 w 202"/>
                <a:gd name="T21" fmla="*/ 368517 h 432"/>
                <a:gd name="T22" fmla="*/ 0 w 202"/>
                <a:gd name="T23" fmla="*/ 352587 h 432"/>
                <a:gd name="T24" fmla="*/ 16394 w 202"/>
                <a:gd name="T25" fmla="*/ 320727 h 432"/>
                <a:gd name="T26" fmla="*/ 0 w 202"/>
                <a:gd name="T27" fmla="*/ 289929 h 432"/>
                <a:gd name="T28" fmla="*/ 16394 w 202"/>
                <a:gd name="T29" fmla="*/ 261254 h 432"/>
                <a:gd name="T30" fmla="*/ 16394 w 202"/>
                <a:gd name="T31" fmla="*/ 214526 h 432"/>
                <a:gd name="T32" fmla="*/ 16394 w 202"/>
                <a:gd name="T33" fmla="*/ 182666 h 432"/>
                <a:gd name="T34" fmla="*/ 16394 w 202"/>
                <a:gd name="T35" fmla="*/ 151867 h 432"/>
                <a:gd name="T36" fmla="*/ 33958 w 202"/>
                <a:gd name="T37" fmla="*/ 138061 h 432"/>
                <a:gd name="T38" fmla="*/ 16394 w 202"/>
                <a:gd name="T39" fmla="*/ 107263 h 432"/>
                <a:gd name="T40" fmla="*/ 16394 w 202"/>
                <a:gd name="T41" fmla="*/ 61597 h 432"/>
                <a:gd name="T42" fmla="*/ 16394 w 202"/>
                <a:gd name="T43" fmla="*/ 30798 h 432"/>
                <a:gd name="T44" fmla="*/ 50352 w 202"/>
                <a:gd name="T45" fmla="*/ 15930 h 432"/>
                <a:gd name="T46" fmla="*/ 99533 w 202"/>
                <a:gd name="T47" fmla="*/ 15930 h 432"/>
                <a:gd name="T48" fmla="*/ 152227 w 202"/>
                <a:gd name="T49" fmla="*/ 30798 h 432"/>
                <a:gd name="T50" fmla="*/ 168620 w 202"/>
                <a:gd name="T51" fmla="*/ 78589 h 432"/>
                <a:gd name="T52" fmla="*/ 152227 w 202"/>
                <a:gd name="T53" fmla="*/ 107263 h 432"/>
                <a:gd name="T54" fmla="*/ 152227 w 202"/>
                <a:gd name="T55" fmla="*/ 151867 h 432"/>
                <a:gd name="T56" fmla="*/ 168620 w 202"/>
                <a:gd name="T57" fmla="*/ 182666 h 432"/>
                <a:gd name="T58" fmla="*/ 183843 w 202"/>
                <a:gd name="T59" fmla="*/ 214526 h 432"/>
                <a:gd name="T60" fmla="*/ 202579 w 202"/>
                <a:gd name="T61" fmla="*/ 261254 h 432"/>
                <a:gd name="T62" fmla="*/ 217801 w 202"/>
                <a:gd name="T63" fmla="*/ 276122 h 4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" h="432">
                  <a:moveTo>
                    <a:pt x="186" y="260"/>
                  </a:moveTo>
                  <a:lnTo>
                    <a:pt x="202" y="273"/>
                  </a:lnTo>
                  <a:lnTo>
                    <a:pt x="202" y="289"/>
                  </a:lnTo>
                  <a:lnTo>
                    <a:pt x="202" y="302"/>
                  </a:lnTo>
                  <a:lnTo>
                    <a:pt x="186" y="318"/>
                  </a:lnTo>
                  <a:lnTo>
                    <a:pt x="173" y="347"/>
                  </a:lnTo>
                  <a:lnTo>
                    <a:pt x="157" y="359"/>
                  </a:lnTo>
                  <a:lnTo>
                    <a:pt x="144" y="359"/>
                  </a:lnTo>
                  <a:lnTo>
                    <a:pt x="157" y="374"/>
                  </a:lnTo>
                  <a:lnTo>
                    <a:pt x="130" y="388"/>
                  </a:lnTo>
                  <a:lnTo>
                    <a:pt x="115" y="388"/>
                  </a:lnTo>
                  <a:lnTo>
                    <a:pt x="101" y="403"/>
                  </a:lnTo>
                  <a:lnTo>
                    <a:pt x="101" y="417"/>
                  </a:lnTo>
                  <a:lnTo>
                    <a:pt x="101" y="432"/>
                  </a:lnTo>
                  <a:lnTo>
                    <a:pt x="85" y="432"/>
                  </a:lnTo>
                  <a:lnTo>
                    <a:pt x="72" y="403"/>
                  </a:lnTo>
                  <a:lnTo>
                    <a:pt x="72" y="388"/>
                  </a:lnTo>
                  <a:lnTo>
                    <a:pt x="43" y="388"/>
                  </a:lnTo>
                  <a:lnTo>
                    <a:pt x="29" y="374"/>
                  </a:lnTo>
                  <a:lnTo>
                    <a:pt x="0" y="374"/>
                  </a:lnTo>
                  <a:lnTo>
                    <a:pt x="0" y="347"/>
                  </a:lnTo>
                  <a:lnTo>
                    <a:pt x="14" y="347"/>
                  </a:lnTo>
                  <a:lnTo>
                    <a:pt x="14" y="332"/>
                  </a:lnTo>
                  <a:lnTo>
                    <a:pt x="0" y="332"/>
                  </a:lnTo>
                  <a:lnTo>
                    <a:pt x="0" y="318"/>
                  </a:lnTo>
                  <a:lnTo>
                    <a:pt x="14" y="302"/>
                  </a:lnTo>
                  <a:lnTo>
                    <a:pt x="0" y="289"/>
                  </a:lnTo>
                  <a:lnTo>
                    <a:pt x="0" y="273"/>
                  </a:lnTo>
                  <a:lnTo>
                    <a:pt x="0" y="260"/>
                  </a:lnTo>
                  <a:lnTo>
                    <a:pt x="14" y="246"/>
                  </a:lnTo>
                  <a:lnTo>
                    <a:pt x="14" y="215"/>
                  </a:lnTo>
                  <a:lnTo>
                    <a:pt x="14" y="202"/>
                  </a:lnTo>
                  <a:lnTo>
                    <a:pt x="14" y="188"/>
                  </a:lnTo>
                  <a:lnTo>
                    <a:pt x="14" y="172"/>
                  </a:lnTo>
                  <a:lnTo>
                    <a:pt x="14" y="159"/>
                  </a:lnTo>
                  <a:lnTo>
                    <a:pt x="14" y="143"/>
                  </a:lnTo>
                  <a:lnTo>
                    <a:pt x="29" y="143"/>
                  </a:lnTo>
                  <a:lnTo>
                    <a:pt x="29" y="130"/>
                  </a:lnTo>
                  <a:lnTo>
                    <a:pt x="29" y="116"/>
                  </a:lnTo>
                  <a:lnTo>
                    <a:pt x="14" y="101"/>
                  </a:lnTo>
                  <a:lnTo>
                    <a:pt x="14" y="74"/>
                  </a:lnTo>
                  <a:lnTo>
                    <a:pt x="14" y="58"/>
                  </a:lnTo>
                  <a:lnTo>
                    <a:pt x="14" y="45"/>
                  </a:lnTo>
                  <a:lnTo>
                    <a:pt x="14" y="29"/>
                  </a:lnTo>
                  <a:lnTo>
                    <a:pt x="29" y="15"/>
                  </a:lnTo>
                  <a:lnTo>
                    <a:pt x="43" y="15"/>
                  </a:lnTo>
                  <a:lnTo>
                    <a:pt x="72" y="0"/>
                  </a:lnTo>
                  <a:lnTo>
                    <a:pt x="85" y="15"/>
                  </a:lnTo>
                  <a:lnTo>
                    <a:pt x="101" y="29"/>
                  </a:lnTo>
                  <a:lnTo>
                    <a:pt x="130" y="29"/>
                  </a:lnTo>
                  <a:lnTo>
                    <a:pt x="130" y="45"/>
                  </a:lnTo>
                  <a:lnTo>
                    <a:pt x="144" y="74"/>
                  </a:lnTo>
                  <a:lnTo>
                    <a:pt x="144" y="87"/>
                  </a:lnTo>
                  <a:lnTo>
                    <a:pt x="130" y="101"/>
                  </a:lnTo>
                  <a:lnTo>
                    <a:pt x="130" y="116"/>
                  </a:lnTo>
                  <a:lnTo>
                    <a:pt x="130" y="143"/>
                  </a:lnTo>
                  <a:lnTo>
                    <a:pt x="144" y="159"/>
                  </a:lnTo>
                  <a:lnTo>
                    <a:pt x="144" y="172"/>
                  </a:lnTo>
                  <a:lnTo>
                    <a:pt x="144" y="202"/>
                  </a:lnTo>
                  <a:lnTo>
                    <a:pt x="157" y="202"/>
                  </a:lnTo>
                  <a:lnTo>
                    <a:pt x="157" y="231"/>
                  </a:lnTo>
                  <a:lnTo>
                    <a:pt x="173" y="246"/>
                  </a:lnTo>
                  <a:lnTo>
                    <a:pt x="186" y="26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1" name="Freeform 1109">
              <a:extLst>
                <a:ext uri="{FF2B5EF4-FFF2-40B4-BE49-F238E27FC236}">
                  <a16:creationId xmlns:a16="http://schemas.microsoft.com/office/drawing/2014/main" id="{DC2170F1-08B4-9B27-F854-5AE28B47B2FF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5186482" y="4504630"/>
              <a:ext cx="1215866" cy="897216"/>
            </a:xfrm>
            <a:custGeom>
              <a:avLst/>
              <a:gdLst>
                <a:gd name="T0" fmla="*/ 1296798 w 1117"/>
                <a:gd name="T1" fmla="*/ 817708 h 911"/>
                <a:gd name="T2" fmla="*/ 1229723 w 1117"/>
                <a:gd name="T3" fmla="*/ 757018 h 911"/>
                <a:gd name="T4" fmla="*/ 1195596 w 1117"/>
                <a:gd name="T5" fmla="*/ 664387 h 911"/>
                <a:gd name="T6" fmla="*/ 1246197 w 1117"/>
                <a:gd name="T7" fmla="*/ 604763 h 911"/>
                <a:gd name="T8" fmla="*/ 1229723 w 1117"/>
                <a:gd name="T9" fmla="*/ 558980 h 911"/>
                <a:gd name="T10" fmla="*/ 1195596 w 1117"/>
                <a:gd name="T11" fmla="*/ 497226 h 911"/>
                <a:gd name="T12" fmla="*/ 1246197 w 1117"/>
                <a:gd name="T13" fmla="*/ 418436 h 911"/>
                <a:gd name="T14" fmla="*/ 1229723 w 1117"/>
                <a:gd name="T15" fmla="*/ 358812 h 911"/>
                <a:gd name="T16" fmla="*/ 1127344 w 1117"/>
                <a:gd name="T17" fmla="*/ 358812 h 911"/>
                <a:gd name="T18" fmla="*/ 1042617 w 1117"/>
                <a:gd name="T19" fmla="*/ 344970 h 911"/>
                <a:gd name="T20" fmla="*/ 1059091 w 1117"/>
                <a:gd name="T21" fmla="*/ 282152 h 911"/>
                <a:gd name="T22" fmla="*/ 993192 w 1117"/>
                <a:gd name="T23" fmla="*/ 251275 h 911"/>
                <a:gd name="T24" fmla="*/ 974364 w 1117"/>
                <a:gd name="T25" fmla="*/ 160773 h 911"/>
                <a:gd name="T26" fmla="*/ 959066 w 1117"/>
                <a:gd name="T27" fmla="*/ 114990 h 911"/>
                <a:gd name="T28" fmla="*/ 869632 w 1117"/>
                <a:gd name="T29" fmla="*/ 114990 h 911"/>
                <a:gd name="T30" fmla="*/ 782551 w 1117"/>
                <a:gd name="T31" fmla="*/ 114990 h 911"/>
                <a:gd name="T32" fmla="*/ 701354 w 1117"/>
                <a:gd name="T33" fmla="*/ 143738 h 911"/>
                <a:gd name="T34" fmla="*/ 618980 w 1117"/>
                <a:gd name="T35" fmla="*/ 177809 h 911"/>
                <a:gd name="T36" fmla="*/ 551904 w 1117"/>
                <a:gd name="T37" fmla="*/ 160773 h 911"/>
                <a:gd name="T38" fmla="*/ 497773 w 1117"/>
                <a:gd name="T39" fmla="*/ 129896 h 911"/>
                <a:gd name="T40" fmla="*/ 447172 w 1117"/>
                <a:gd name="T41" fmla="*/ 68142 h 911"/>
                <a:gd name="T42" fmla="*/ 408339 w 1117"/>
                <a:gd name="T43" fmla="*/ 9583 h 911"/>
                <a:gd name="T44" fmla="*/ 310667 w 1117"/>
                <a:gd name="T45" fmla="*/ 18100 h 911"/>
                <a:gd name="T46" fmla="*/ 196520 w 1117"/>
                <a:gd name="T47" fmla="*/ 44718 h 911"/>
                <a:gd name="T48" fmla="*/ 145919 w 1117"/>
                <a:gd name="T49" fmla="*/ 66013 h 911"/>
                <a:gd name="T50" fmla="*/ 72960 w 1117"/>
                <a:gd name="T51" fmla="*/ 30877 h 911"/>
                <a:gd name="T52" fmla="*/ 23535 w 1117"/>
                <a:gd name="T53" fmla="*/ 70272 h 911"/>
                <a:gd name="T54" fmla="*/ 0 w 1117"/>
                <a:gd name="T55" fmla="*/ 114990 h 911"/>
                <a:gd name="T56" fmla="*/ 57662 w 1117"/>
                <a:gd name="T57" fmla="*/ 143738 h 911"/>
                <a:gd name="T58" fmla="*/ 41187 w 1117"/>
                <a:gd name="T59" fmla="*/ 208686 h 911"/>
                <a:gd name="T60" fmla="*/ 24712 w 1117"/>
                <a:gd name="T61" fmla="*/ 251275 h 911"/>
                <a:gd name="T62" fmla="*/ 57662 w 1117"/>
                <a:gd name="T63" fmla="*/ 327935 h 911"/>
                <a:gd name="T64" fmla="*/ 109439 w 1117"/>
                <a:gd name="T65" fmla="*/ 237433 h 911"/>
                <a:gd name="T66" fmla="*/ 177692 w 1117"/>
                <a:gd name="T67" fmla="*/ 282152 h 911"/>
                <a:gd name="T68" fmla="*/ 177692 w 1117"/>
                <a:gd name="T69" fmla="*/ 389689 h 911"/>
                <a:gd name="T70" fmla="*/ 244768 w 1117"/>
                <a:gd name="T71" fmla="*/ 418436 h 911"/>
                <a:gd name="T72" fmla="*/ 244768 w 1117"/>
                <a:gd name="T73" fmla="*/ 466349 h 911"/>
                <a:gd name="T74" fmla="*/ 313020 w 1117"/>
                <a:gd name="T75" fmla="*/ 543009 h 911"/>
                <a:gd name="T76" fmla="*/ 431874 w 1117"/>
                <a:gd name="T77" fmla="*/ 573886 h 911"/>
                <a:gd name="T78" fmla="*/ 534253 w 1117"/>
                <a:gd name="T79" fmla="*/ 664387 h 911"/>
                <a:gd name="T80" fmla="*/ 618980 w 1117"/>
                <a:gd name="T81" fmla="*/ 710170 h 911"/>
                <a:gd name="T82" fmla="*/ 704884 w 1117"/>
                <a:gd name="T83" fmla="*/ 741047 h 911"/>
                <a:gd name="T84" fmla="*/ 737834 w 1117"/>
                <a:gd name="T85" fmla="*/ 802801 h 911"/>
                <a:gd name="T86" fmla="*/ 806086 w 1117"/>
                <a:gd name="T87" fmla="*/ 817708 h 911"/>
                <a:gd name="T88" fmla="*/ 806086 w 1117"/>
                <a:gd name="T89" fmla="*/ 741047 h 911"/>
                <a:gd name="T90" fmla="*/ 889637 w 1117"/>
                <a:gd name="T91" fmla="*/ 726141 h 911"/>
                <a:gd name="T92" fmla="*/ 959066 w 1117"/>
                <a:gd name="T93" fmla="*/ 788960 h 911"/>
                <a:gd name="T94" fmla="*/ 940238 w 1117"/>
                <a:gd name="T95" fmla="*/ 864555 h 911"/>
                <a:gd name="T96" fmla="*/ 974364 w 1117"/>
                <a:gd name="T97" fmla="*/ 925245 h 911"/>
                <a:gd name="T98" fmla="*/ 1027319 w 1117"/>
                <a:gd name="T99" fmla="*/ 956122 h 911"/>
                <a:gd name="T100" fmla="*/ 1093218 w 1117"/>
                <a:gd name="T101" fmla="*/ 956122 h 911"/>
                <a:gd name="T102" fmla="*/ 1195596 w 1117"/>
                <a:gd name="T103" fmla="*/ 908209 h 911"/>
                <a:gd name="T104" fmla="*/ 1262672 w 1117"/>
                <a:gd name="T105" fmla="*/ 908209 h 911"/>
                <a:gd name="T106" fmla="*/ 1280324 w 1117"/>
                <a:gd name="T107" fmla="*/ 864555 h 91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7" h="911">
                  <a:moveTo>
                    <a:pt x="1088" y="810"/>
                  </a:moveTo>
                  <a:lnTo>
                    <a:pt x="1102" y="797"/>
                  </a:lnTo>
                  <a:lnTo>
                    <a:pt x="1102" y="783"/>
                  </a:lnTo>
                  <a:lnTo>
                    <a:pt x="1102" y="768"/>
                  </a:lnTo>
                  <a:lnTo>
                    <a:pt x="1088" y="754"/>
                  </a:lnTo>
                  <a:lnTo>
                    <a:pt x="1073" y="741"/>
                  </a:lnTo>
                  <a:lnTo>
                    <a:pt x="1059" y="725"/>
                  </a:lnTo>
                  <a:lnTo>
                    <a:pt x="1045" y="711"/>
                  </a:lnTo>
                  <a:lnTo>
                    <a:pt x="1016" y="696"/>
                  </a:lnTo>
                  <a:lnTo>
                    <a:pt x="1016" y="667"/>
                  </a:lnTo>
                  <a:lnTo>
                    <a:pt x="1016" y="653"/>
                  </a:lnTo>
                  <a:lnTo>
                    <a:pt x="1016" y="624"/>
                  </a:lnTo>
                  <a:lnTo>
                    <a:pt x="1030" y="624"/>
                  </a:lnTo>
                  <a:lnTo>
                    <a:pt x="1030" y="597"/>
                  </a:lnTo>
                  <a:lnTo>
                    <a:pt x="1030" y="582"/>
                  </a:lnTo>
                  <a:lnTo>
                    <a:pt x="1059" y="568"/>
                  </a:lnTo>
                  <a:lnTo>
                    <a:pt x="1059" y="552"/>
                  </a:lnTo>
                  <a:lnTo>
                    <a:pt x="1073" y="539"/>
                  </a:lnTo>
                  <a:lnTo>
                    <a:pt x="1059" y="525"/>
                  </a:lnTo>
                  <a:lnTo>
                    <a:pt x="1045" y="525"/>
                  </a:lnTo>
                  <a:lnTo>
                    <a:pt x="1030" y="525"/>
                  </a:lnTo>
                  <a:lnTo>
                    <a:pt x="1030" y="510"/>
                  </a:lnTo>
                  <a:lnTo>
                    <a:pt x="1016" y="496"/>
                  </a:lnTo>
                  <a:lnTo>
                    <a:pt x="1016" y="467"/>
                  </a:lnTo>
                  <a:lnTo>
                    <a:pt x="1001" y="438"/>
                  </a:lnTo>
                  <a:lnTo>
                    <a:pt x="1016" y="438"/>
                  </a:lnTo>
                  <a:lnTo>
                    <a:pt x="1030" y="424"/>
                  </a:lnTo>
                  <a:lnTo>
                    <a:pt x="1059" y="393"/>
                  </a:lnTo>
                  <a:lnTo>
                    <a:pt x="1045" y="366"/>
                  </a:lnTo>
                  <a:lnTo>
                    <a:pt x="1030" y="366"/>
                  </a:lnTo>
                  <a:lnTo>
                    <a:pt x="1030" y="353"/>
                  </a:lnTo>
                  <a:lnTo>
                    <a:pt x="1045" y="337"/>
                  </a:lnTo>
                  <a:lnTo>
                    <a:pt x="1030" y="324"/>
                  </a:lnTo>
                  <a:lnTo>
                    <a:pt x="1001" y="337"/>
                  </a:lnTo>
                  <a:lnTo>
                    <a:pt x="987" y="353"/>
                  </a:lnTo>
                  <a:lnTo>
                    <a:pt x="958" y="337"/>
                  </a:lnTo>
                  <a:lnTo>
                    <a:pt x="943" y="324"/>
                  </a:lnTo>
                  <a:lnTo>
                    <a:pt x="929" y="324"/>
                  </a:lnTo>
                  <a:lnTo>
                    <a:pt x="900" y="324"/>
                  </a:lnTo>
                  <a:lnTo>
                    <a:pt x="886" y="324"/>
                  </a:lnTo>
                  <a:lnTo>
                    <a:pt x="886" y="308"/>
                  </a:lnTo>
                  <a:lnTo>
                    <a:pt x="886" y="294"/>
                  </a:lnTo>
                  <a:lnTo>
                    <a:pt x="900" y="281"/>
                  </a:lnTo>
                  <a:lnTo>
                    <a:pt x="900" y="265"/>
                  </a:lnTo>
                  <a:lnTo>
                    <a:pt x="886" y="252"/>
                  </a:lnTo>
                  <a:lnTo>
                    <a:pt x="873" y="236"/>
                  </a:lnTo>
                  <a:lnTo>
                    <a:pt x="857" y="236"/>
                  </a:lnTo>
                  <a:lnTo>
                    <a:pt x="844" y="236"/>
                  </a:lnTo>
                  <a:lnTo>
                    <a:pt x="844" y="207"/>
                  </a:lnTo>
                  <a:lnTo>
                    <a:pt x="828" y="196"/>
                  </a:lnTo>
                  <a:lnTo>
                    <a:pt x="828" y="180"/>
                  </a:lnTo>
                  <a:lnTo>
                    <a:pt x="828" y="151"/>
                  </a:lnTo>
                  <a:lnTo>
                    <a:pt x="828" y="135"/>
                  </a:lnTo>
                  <a:lnTo>
                    <a:pt x="815" y="135"/>
                  </a:lnTo>
                  <a:lnTo>
                    <a:pt x="799" y="135"/>
                  </a:lnTo>
                  <a:lnTo>
                    <a:pt x="815" y="108"/>
                  </a:lnTo>
                  <a:lnTo>
                    <a:pt x="791" y="103"/>
                  </a:lnTo>
                  <a:lnTo>
                    <a:pt x="772" y="95"/>
                  </a:lnTo>
                  <a:lnTo>
                    <a:pt x="739" y="95"/>
                  </a:lnTo>
                  <a:lnTo>
                    <a:pt x="739" y="108"/>
                  </a:lnTo>
                  <a:lnTo>
                    <a:pt x="718" y="110"/>
                  </a:lnTo>
                  <a:lnTo>
                    <a:pt x="714" y="116"/>
                  </a:lnTo>
                  <a:lnTo>
                    <a:pt x="698" y="99"/>
                  </a:lnTo>
                  <a:lnTo>
                    <a:pt x="665" y="108"/>
                  </a:lnTo>
                  <a:lnTo>
                    <a:pt x="644" y="124"/>
                  </a:lnTo>
                  <a:lnTo>
                    <a:pt x="632" y="128"/>
                  </a:lnTo>
                  <a:lnTo>
                    <a:pt x="607" y="128"/>
                  </a:lnTo>
                  <a:lnTo>
                    <a:pt x="596" y="135"/>
                  </a:lnTo>
                  <a:lnTo>
                    <a:pt x="578" y="153"/>
                  </a:lnTo>
                  <a:lnTo>
                    <a:pt x="561" y="170"/>
                  </a:lnTo>
                  <a:lnTo>
                    <a:pt x="553" y="174"/>
                  </a:lnTo>
                  <a:lnTo>
                    <a:pt x="526" y="167"/>
                  </a:lnTo>
                  <a:lnTo>
                    <a:pt x="512" y="167"/>
                  </a:lnTo>
                  <a:lnTo>
                    <a:pt x="497" y="167"/>
                  </a:lnTo>
                  <a:lnTo>
                    <a:pt x="483" y="167"/>
                  </a:lnTo>
                  <a:lnTo>
                    <a:pt x="469" y="151"/>
                  </a:lnTo>
                  <a:lnTo>
                    <a:pt x="454" y="151"/>
                  </a:lnTo>
                  <a:lnTo>
                    <a:pt x="454" y="135"/>
                  </a:lnTo>
                  <a:lnTo>
                    <a:pt x="438" y="135"/>
                  </a:lnTo>
                  <a:lnTo>
                    <a:pt x="423" y="122"/>
                  </a:lnTo>
                  <a:lnTo>
                    <a:pt x="409" y="108"/>
                  </a:lnTo>
                  <a:lnTo>
                    <a:pt x="396" y="93"/>
                  </a:lnTo>
                  <a:lnTo>
                    <a:pt x="380" y="79"/>
                  </a:lnTo>
                  <a:lnTo>
                    <a:pt x="380" y="64"/>
                  </a:lnTo>
                  <a:lnTo>
                    <a:pt x="380" y="50"/>
                  </a:lnTo>
                  <a:lnTo>
                    <a:pt x="367" y="37"/>
                  </a:lnTo>
                  <a:lnTo>
                    <a:pt x="351" y="21"/>
                  </a:lnTo>
                  <a:lnTo>
                    <a:pt x="347" y="9"/>
                  </a:lnTo>
                  <a:lnTo>
                    <a:pt x="314" y="0"/>
                  </a:lnTo>
                  <a:lnTo>
                    <a:pt x="293" y="17"/>
                  </a:lnTo>
                  <a:lnTo>
                    <a:pt x="277" y="13"/>
                  </a:lnTo>
                  <a:lnTo>
                    <a:pt x="264" y="17"/>
                  </a:lnTo>
                  <a:lnTo>
                    <a:pt x="252" y="21"/>
                  </a:lnTo>
                  <a:lnTo>
                    <a:pt x="237" y="21"/>
                  </a:lnTo>
                  <a:lnTo>
                    <a:pt x="177" y="21"/>
                  </a:lnTo>
                  <a:lnTo>
                    <a:pt x="167" y="42"/>
                  </a:lnTo>
                  <a:lnTo>
                    <a:pt x="167" y="46"/>
                  </a:lnTo>
                  <a:lnTo>
                    <a:pt x="149" y="42"/>
                  </a:lnTo>
                  <a:lnTo>
                    <a:pt x="128" y="50"/>
                  </a:lnTo>
                  <a:lnTo>
                    <a:pt x="124" y="62"/>
                  </a:lnTo>
                  <a:lnTo>
                    <a:pt x="107" y="50"/>
                  </a:lnTo>
                  <a:lnTo>
                    <a:pt x="93" y="50"/>
                  </a:lnTo>
                  <a:lnTo>
                    <a:pt x="78" y="50"/>
                  </a:lnTo>
                  <a:lnTo>
                    <a:pt x="62" y="29"/>
                  </a:lnTo>
                  <a:lnTo>
                    <a:pt x="51" y="29"/>
                  </a:lnTo>
                  <a:lnTo>
                    <a:pt x="20" y="39"/>
                  </a:lnTo>
                  <a:lnTo>
                    <a:pt x="16" y="54"/>
                  </a:lnTo>
                  <a:lnTo>
                    <a:pt x="20" y="66"/>
                  </a:lnTo>
                  <a:lnTo>
                    <a:pt x="23" y="79"/>
                  </a:lnTo>
                  <a:lnTo>
                    <a:pt x="23" y="91"/>
                  </a:lnTo>
                  <a:lnTo>
                    <a:pt x="20" y="95"/>
                  </a:lnTo>
                  <a:lnTo>
                    <a:pt x="0" y="108"/>
                  </a:lnTo>
                  <a:lnTo>
                    <a:pt x="20" y="124"/>
                  </a:lnTo>
                  <a:lnTo>
                    <a:pt x="20" y="145"/>
                  </a:lnTo>
                  <a:lnTo>
                    <a:pt x="35" y="151"/>
                  </a:lnTo>
                  <a:lnTo>
                    <a:pt x="49" y="135"/>
                  </a:lnTo>
                  <a:lnTo>
                    <a:pt x="49" y="151"/>
                  </a:lnTo>
                  <a:lnTo>
                    <a:pt x="49" y="167"/>
                  </a:lnTo>
                  <a:lnTo>
                    <a:pt x="49" y="180"/>
                  </a:lnTo>
                  <a:lnTo>
                    <a:pt x="35" y="196"/>
                  </a:lnTo>
                  <a:lnTo>
                    <a:pt x="21" y="196"/>
                  </a:lnTo>
                  <a:lnTo>
                    <a:pt x="6" y="207"/>
                  </a:lnTo>
                  <a:lnTo>
                    <a:pt x="21" y="223"/>
                  </a:lnTo>
                  <a:lnTo>
                    <a:pt x="21" y="236"/>
                  </a:lnTo>
                  <a:lnTo>
                    <a:pt x="21" y="265"/>
                  </a:lnTo>
                  <a:lnTo>
                    <a:pt x="35" y="281"/>
                  </a:lnTo>
                  <a:lnTo>
                    <a:pt x="35" y="294"/>
                  </a:lnTo>
                  <a:lnTo>
                    <a:pt x="49" y="308"/>
                  </a:lnTo>
                  <a:lnTo>
                    <a:pt x="64" y="281"/>
                  </a:lnTo>
                  <a:lnTo>
                    <a:pt x="78" y="265"/>
                  </a:lnTo>
                  <a:lnTo>
                    <a:pt x="93" y="236"/>
                  </a:lnTo>
                  <a:lnTo>
                    <a:pt x="93" y="223"/>
                  </a:lnTo>
                  <a:lnTo>
                    <a:pt x="107" y="223"/>
                  </a:lnTo>
                  <a:lnTo>
                    <a:pt x="122" y="236"/>
                  </a:lnTo>
                  <a:lnTo>
                    <a:pt x="136" y="252"/>
                  </a:lnTo>
                  <a:lnTo>
                    <a:pt x="151" y="265"/>
                  </a:lnTo>
                  <a:lnTo>
                    <a:pt x="165" y="294"/>
                  </a:lnTo>
                  <a:lnTo>
                    <a:pt x="151" y="324"/>
                  </a:lnTo>
                  <a:lnTo>
                    <a:pt x="151" y="337"/>
                  </a:lnTo>
                  <a:lnTo>
                    <a:pt x="151" y="366"/>
                  </a:lnTo>
                  <a:lnTo>
                    <a:pt x="180" y="366"/>
                  </a:lnTo>
                  <a:lnTo>
                    <a:pt x="180" y="382"/>
                  </a:lnTo>
                  <a:lnTo>
                    <a:pt x="194" y="382"/>
                  </a:lnTo>
                  <a:lnTo>
                    <a:pt x="208" y="393"/>
                  </a:lnTo>
                  <a:lnTo>
                    <a:pt x="223" y="409"/>
                  </a:lnTo>
                  <a:lnTo>
                    <a:pt x="180" y="409"/>
                  </a:lnTo>
                  <a:lnTo>
                    <a:pt x="194" y="424"/>
                  </a:lnTo>
                  <a:lnTo>
                    <a:pt x="208" y="438"/>
                  </a:lnTo>
                  <a:lnTo>
                    <a:pt x="223" y="467"/>
                  </a:lnTo>
                  <a:lnTo>
                    <a:pt x="237" y="467"/>
                  </a:lnTo>
                  <a:lnTo>
                    <a:pt x="266" y="496"/>
                  </a:lnTo>
                  <a:lnTo>
                    <a:pt x="266" y="510"/>
                  </a:lnTo>
                  <a:lnTo>
                    <a:pt x="295" y="525"/>
                  </a:lnTo>
                  <a:lnTo>
                    <a:pt x="324" y="510"/>
                  </a:lnTo>
                  <a:lnTo>
                    <a:pt x="338" y="510"/>
                  </a:lnTo>
                  <a:lnTo>
                    <a:pt x="367" y="539"/>
                  </a:lnTo>
                  <a:lnTo>
                    <a:pt x="396" y="568"/>
                  </a:lnTo>
                  <a:lnTo>
                    <a:pt x="409" y="597"/>
                  </a:lnTo>
                  <a:lnTo>
                    <a:pt x="438" y="597"/>
                  </a:lnTo>
                  <a:lnTo>
                    <a:pt x="454" y="624"/>
                  </a:lnTo>
                  <a:lnTo>
                    <a:pt x="483" y="640"/>
                  </a:lnTo>
                  <a:lnTo>
                    <a:pt x="497" y="640"/>
                  </a:lnTo>
                  <a:lnTo>
                    <a:pt x="512" y="667"/>
                  </a:lnTo>
                  <a:lnTo>
                    <a:pt x="526" y="667"/>
                  </a:lnTo>
                  <a:lnTo>
                    <a:pt x="541" y="682"/>
                  </a:lnTo>
                  <a:lnTo>
                    <a:pt x="570" y="682"/>
                  </a:lnTo>
                  <a:lnTo>
                    <a:pt x="584" y="682"/>
                  </a:lnTo>
                  <a:lnTo>
                    <a:pt x="599" y="696"/>
                  </a:lnTo>
                  <a:lnTo>
                    <a:pt x="599" y="711"/>
                  </a:lnTo>
                  <a:lnTo>
                    <a:pt x="611" y="725"/>
                  </a:lnTo>
                  <a:lnTo>
                    <a:pt x="627" y="725"/>
                  </a:lnTo>
                  <a:lnTo>
                    <a:pt x="627" y="754"/>
                  </a:lnTo>
                  <a:lnTo>
                    <a:pt x="654" y="754"/>
                  </a:lnTo>
                  <a:lnTo>
                    <a:pt x="654" y="768"/>
                  </a:lnTo>
                  <a:lnTo>
                    <a:pt x="669" y="768"/>
                  </a:lnTo>
                  <a:lnTo>
                    <a:pt x="685" y="768"/>
                  </a:lnTo>
                  <a:lnTo>
                    <a:pt x="685" y="741"/>
                  </a:lnTo>
                  <a:lnTo>
                    <a:pt x="685" y="725"/>
                  </a:lnTo>
                  <a:lnTo>
                    <a:pt x="685" y="711"/>
                  </a:lnTo>
                  <a:lnTo>
                    <a:pt x="685" y="696"/>
                  </a:lnTo>
                  <a:lnTo>
                    <a:pt x="698" y="682"/>
                  </a:lnTo>
                  <a:lnTo>
                    <a:pt x="712" y="682"/>
                  </a:lnTo>
                  <a:lnTo>
                    <a:pt x="741" y="667"/>
                  </a:lnTo>
                  <a:lnTo>
                    <a:pt x="756" y="682"/>
                  </a:lnTo>
                  <a:lnTo>
                    <a:pt x="772" y="696"/>
                  </a:lnTo>
                  <a:lnTo>
                    <a:pt x="799" y="696"/>
                  </a:lnTo>
                  <a:lnTo>
                    <a:pt x="799" y="711"/>
                  </a:lnTo>
                  <a:lnTo>
                    <a:pt x="815" y="741"/>
                  </a:lnTo>
                  <a:lnTo>
                    <a:pt x="815" y="754"/>
                  </a:lnTo>
                  <a:lnTo>
                    <a:pt x="799" y="768"/>
                  </a:lnTo>
                  <a:lnTo>
                    <a:pt x="799" y="783"/>
                  </a:lnTo>
                  <a:lnTo>
                    <a:pt x="799" y="812"/>
                  </a:lnTo>
                  <a:lnTo>
                    <a:pt x="815" y="826"/>
                  </a:lnTo>
                  <a:lnTo>
                    <a:pt x="815" y="841"/>
                  </a:lnTo>
                  <a:lnTo>
                    <a:pt x="815" y="869"/>
                  </a:lnTo>
                  <a:lnTo>
                    <a:pt x="828" y="869"/>
                  </a:lnTo>
                  <a:lnTo>
                    <a:pt x="828" y="898"/>
                  </a:lnTo>
                  <a:lnTo>
                    <a:pt x="844" y="911"/>
                  </a:lnTo>
                  <a:lnTo>
                    <a:pt x="857" y="898"/>
                  </a:lnTo>
                  <a:lnTo>
                    <a:pt x="873" y="898"/>
                  </a:lnTo>
                  <a:lnTo>
                    <a:pt x="873" y="882"/>
                  </a:lnTo>
                  <a:lnTo>
                    <a:pt x="886" y="898"/>
                  </a:lnTo>
                  <a:lnTo>
                    <a:pt x="916" y="898"/>
                  </a:lnTo>
                  <a:lnTo>
                    <a:pt x="929" y="898"/>
                  </a:lnTo>
                  <a:lnTo>
                    <a:pt x="958" y="882"/>
                  </a:lnTo>
                  <a:lnTo>
                    <a:pt x="987" y="882"/>
                  </a:lnTo>
                  <a:lnTo>
                    <a:pt x="1001" y="869"/>
                  </a:lnTo>
                  <a:lnTo>
                    <a:pt x="1016" y="853"/>
                  </a:lnTo>
                  <a:lnTo>
                    <a:pt x="1030" y="869"/>
                  </a:lnTo>
                  <a:lnTo>
                    <a:pt x="1045" y="869"/>
                  </a:lnTo>
                  <a:lnTo>
                    <a:pt x="1059" y="869"/>
                  </a:lnTo>
                  <a:lnTo>
                    <a:pt x="1073" y="853"/>
                  </a:lnTo>
                  <a:lnTo>
                    <a:pt x="1088" y="841"/>
                  </a:lnTo>
                  <a:lnTo>
                    <a:pt x="1117" y="826"/>
                  </a:lnTo>
                  <a:lnTo>
                    <a:pt x="1088" y="812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2" name="Freeform 1110">
              <a:extLst>
                <a:ext uri="{FF2B5EF4-FFF2-40B4-BE49-F238E27FC236}">
                  <a16:creationId xmlns:a16="http://schemas.microsoft.com/office/drawing/2014/main" id="{C099D091-1431-B6CF-D53D-CBC7A70229B6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3" name="Freeform 1111">
              <a:extLst>
                <a:ext uri="{FF2B5EF4-FFF2-40B4-BE49-F238E27FC236}">
                  <a16:creationId xmlns:a16="http://schemas.microsoft.com/office/drawing/2014/main" id="{BFD3CBCC-10F2-FF78-FD4C-1225D7E6931D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600570" y="4918730"/>
              <a:ext cx="66079" cy="49927"/>
            </a:xfrm>
            <a:custGeom>
              <a:avLst/>
              <a:gdLst>
                <a:gd name="T0" fmla="*/ 0 w 60"/>
                <a:gd name="T1" fmla="*/ 21798 h 52"/>
                <a:gd name="T2" fmla="*/ 8334 w 60"/>
                <a:gd name="T3" fmla="*/ 9342 h 52"/>
                <a:gd name="T4" fmla="*/ 22622 w 60"/>
                <a:gd name="T5" fmla="*/ 3114 h 52"/>
                <a:gd name="T6" fmla="*/ 42862 w 60"/>
                <a:gd name="T7" fmla="*/ 0 h 52"/>
                <a:gd name="T8" fmla="*/ 54768 w 60"/>
                <a:gd name="T9" fmla="*/ 0 h 52"/>
                <a:gd name="T10" fmla="*/ 71437 w 60"/>
                <a:gd name="T11" fmla="*/ 19722 h 52"/>
                <a:gd name="T12" fmla="*/ 71437 w 60"/>
                <a:gd name="T13" fmla="*/ 41519 h 52"/>
                <a:gd name="T14" fmla="*/ 54768 w 60"/>
                <a:gd name="T15" fmla="*/ 53975 h 52"/>
                <a:gd name="T16" fmla="*/ 42862 w 60"/>
                <a:gd name="T17" fmla="*/ 53975 h 52"/>
                <a:gd name="T18" fmla="*/ 27384 w 60"/>
                <a:gd name="T19" fmla="*/ 51899 h 52"/>
                <a:gd name="T20" fmla="*/ 8334 w 60"/>
                <a:gd name="T21" fmla="*/ 45671 h 52"/>
                <a:gd name="T22" fmla="*/ 0 w 60"/>
                <a:gd name="T23" fmla="*/ 21798 h 52"/>
                <a:gd name="T24" fmla="*/ 0 w 60"/>
                <a:gd name="T25" fmla="*/ 2179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52">
                  <a:moveTo>
                    <a:pt x="0" y="21"/>
                  </a:moveTo>
                  <a:lnTo>
                    <a:pt x="7" y="9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0" y="19"/>
                  </a:lnTo>
                  <a:lnTo>
                    <a:pt x="60" y="40"/>
                  </a:lnTo>
                  <a:lnTo>
                    <a:pt x="46" y="52"/>
                  </a:lnTo>
                  <a:lnTo>
                    <a:pt x="36" y="52"/>
                  </a:lnTo>
                  <a:lnTo>
                    <a:pt x="23" y="50"/>
                  </a:lnTo>
                  <a:lnTo>
                    <a:pt x="7" y="44"/>
                  </a:lnTo>
                  <a:lnTo>
                    <a:pt x="0" y="21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4" name="Freeform 1112">
              <a:extLst>
                <a:ext uri="{FF2B5EF4-FFF2-40B4-BE49-F238E27FC236}">
                  <a16:creationId xmlns:a16="http://schemas.microsoft.com/office/drawing/2014/main" id="{0A15C193-0DF0-C6F9-EC21-2026B7FEA91B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5" name="Freeform 1113">
              <a:extLst>
                <a:ext uri="{FF2B5EF4-FFF2-40B4-BE49-F238E27FC236}">
                  <a16:creationId xmlns:a16="http://schemas.microsoft.com/office/drawing/2014/main" id="{5F6781F1-7D90-6BFE-DD2F-6326A6593EE7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720986" y="4371003"/>
              <a:ext cx="41116" cy="48458"/>
            </a:xfrm>
            <a:custGeom>
              <a:avLst/>
              <a:gdLst>
                <a:gd name="T0" fmla="*/ 21624 w 37"/>
                <a:gd name="T1" fmla="*/ 0 h 50"/>
                <a:gd name="T2" fmla="*/ 44450 w 37"/>
                <a:gd name="T3" fmla="*/ 15716 h 50"/>
                <a:gd name="T4" fmla="*/ 44450 w 37"/>
                <a:gd name="T5" fmla="*/ 40862 h 50"/>
                <a:gd name="T6" fmla="*/ 39645 w 37"/>
                <a:gd name="T7" fmla="*/ 50292 h 50"/>
                <a:gd name="T8" fmla="*/ 21624 w 37"/>
                <a:gd name="T9" fmla="*/ 52387 h 50"/>
                <a:gd name="T10" fmla="*/ 9611 w 37"/>
                <a:gd name="T11" fmla="*/ 52387 h 50"/>
                <a:gd name="T12" fmla="*/ 0 w 37"/>
                <a:gd name="T13" fmla="*/ 40862 h 50"/>
                <a:gd name="T14" fmla="*/ 0 w 37"/>
                <a:gd name="T15" fmla="*/ 14668 h 50"/>
                <a:gd name="T16" fmla="*/ 16819 w 37"/>
                <a:gd name="T17" fmla="*/ 2095 h 50"/>
                <a:gd name="T18" fmla="*/ 21624 w 37"/>
                <a:gd name="T19" fmla="*/ 0 h 50"/>
                <a:gd name="T20" fmla="*/ 21624 w 37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50">
                  <a:moveTo>
                    <a:pt x="18" y="0"/>
                  </a:moveTo>
                  <a:lnTo>
                    <a:pt x="37" y="15"/>
                  </a:lnTo>
                  <a:lnTo>
                    <a:pt x="37" y="39"/>
                  </a:lnTo>
                  <a:lnTo>
                    <a:pt x="33" y="48"/>
                  </a:lnTo>
                  <a:lnTo>
                    <a:pt x="18" y="50"/>
                  </a:lnTo>
                  <a:lnTo>
                    <a:pt x="8" y="50"/>
                  </a:lnTo>
                  <a:lnTo>
                    <a:pt x="0" y="39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8" y="0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6" name="Freeform 1114">
              <a:extLst>
                <a:ext uri="{FF2B5EF4-FFF2-40B4-BE49-F238E27FC236}">
                  <a16:creationId xmlns:a16="http://schemas.microsoft.com/office/drawing/2014/main" id="{A592D2C5-F179-7A03-39CC-AA2392349E10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906005" y="2346026"/>
              <a:ext cx="30837" cy="42585"/>
            </a:xfrm>
            <a:custGeom>
              <a:avLst/>
              <a:gdLst>
                <a:gd name="T0" fmla="*/ 33337 w 29"/>
                <a:gd name="T1" fmla="*/ 46038 h 43"/>
                <a:gd name="T2" fmla="*/ 17243 w 29"/>
                <a:gd name="T3" fmla="*/ 31049 h 43"/>
                <a:gd name="T4" fmla="*/ 0 w 29"/>
                <a:gd name="T5" fmla="*/ 14989 h 43"/>
                <a:gd name="T6" fmla="*/ 17243 w 29"/>
                <a:gd name="T7" fmla="*/ 14989 h 43"/>
                <a:gd name="T8" fmla="*/ 33337 w 29"/>
                <a:gd name="T9" fmla="*/ 0 h 43"/>
                <a:gd name="T10" fmla="*/ 33337 w 29"/>
                <a:gd name="T11" fmla="*/ 14989 h 43"/>
                <a:gd name="T12" fmla="*/ 33337 w 29"/>
                <a:gd name="T13" fmla="*/ 31049 h 43"/>
                <a:gd name="T14" fmla="*/ 33337 w 29"/>
                <a:gd name="T15" fmla="*/ 46038 h 43"/>
                <a:gd name="T16" fmla="*/ 33337 w 29"/>
                <a:gd name="T17" fmla="*/ 46038 h 43"/>
                <a:gd name="T18" fmla="*/ 33337 w 29"/>
                <a:gd name="T19" fmla="*/ 4603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43">
                  <a:moveTo>
                    <a:pt x="29" y="43"/>
                  </a:moveTo>
                  <a:lnTo>
                    <a:pt x="15" y="2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29" y="29"/>
                  </a:lnTo>
                  <a:lnTo>
                    <a:pt x="29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7" name="Freeform 1116">
              <a:extLst>
                <a:ext uri="{FF2B5EF4-FFF2-40B4-BE49-F238E27FC236}">
                  <a16:creationId xmlns:a16="http://schemas.microsoft.com/office/drawing/2014/main" id="{31D58C2B-1350-B75E-A2FE-E8128DDF9CD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4126270" y="2175687"/>
              <a:ext cx="46990" cy="111601"/>
            </a:xfrm>
            <a:custGeom>
              <a:avLst/>
              <a:gdLst>
                <a:gd name="T0" fmla="*/ 0 w 45"/>
                <a:gd name="T1" fmla="*/ 120650 h 114"/>
                <a:gd name="T2" fmla="*/ 18062 w 45"/>
                <a:gd name="T3" fmla="*/ 106892 h 114"/>
                <a:gd name="T4" fmla="*/ 18062 w 45"/>
                <a:gd name="T5" fmla="*/ 89958 h 114"/>
                <a:gd name="T6" fmla="*/ 0 w 45"/>
                <a:gd name="T7" fmla="*/ 76200 h 114"/>
                <a:gd name="T8" fmla="*/ 0 w 45"/>
                <a:gd name="T9" fmla="*/ 61383 h 114"/>
                <a:gd name="T10" fmla="*/ 33867 w 45"/>
                <a:gd name="T11" fmla="*/ 61383 h 114"/>
                <a:gd name="T12" fmla="*/ 33867 w 45"/>
                <a:gd name="T13" fmla="*/ 44450 h 114"/>
                <a:gd name="T14" fmla="*/ 50800 w 45"/>
                <a:gd name="T15" fmla="*/ 0 h 114"/>
                <a:gd name="T16" fmla="*/ 50800 w 45"/>
                <a:gd name="T17" fmla="*/ 28575 h 114"/>
                <a:gd name="T18" fmla="*/ 50800 w 45"/>
                <a:gd name="T19" fmla="*/ 44450 h 114"/>
                <a:gd name="T20" fmla="*/ 50800 w 45"/>
                <a:gd name="T21" fmla="*/ 61383 h 114"/>
                <a:gd name="T22" fmla="*/ 50800 w 45"/>
                <a:gd name="T23" fmla="*/ 76200 h 114"/>
                <a:gd name="T24" fmla="*/ 33867 w 45"/>
                <a:gd name="T25" fmla="*/ 89958 h 114"/>
                <a:gd name="T26" fmla="*/ 33867 w 45"/>
                <a:gd name="T27" fmla="*/ 106892 h 114"/>
                <a:gd name="T28" fmla="*/ 0 w 45"/>
                <a:gd name="T29" fmla="*/ 120650 h 114"/>
                <a:gd name="T30" fmla="*/ 0 w 45"/>
                <a:gd name="T31" fmla="*/ 120650 h 114"/>
                <a:gd name="T32" fmla="*/ 0 w 45"/>
                <a:gd name="T33" fmla="*/ 12065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14">
                  <a:moveTo>
                    <a:pt x="0" y="114"/>
                  </a:moveTo>
                  <a:lnTo>
                    <a:pt x="16" y="101"/>
                  </a:lnTo>
                  <a:lnTo>
                    <a:pt x="16" y="85"/>
                  </a:lnTo>
                  <a:lnTo>
                    <a:pt x="0" y="72"/>
                  </a:lnTo>
                  <a:lnTo>
                    <a:pt x="0" y="58"/>
                  </a:lnTo>
                  <a:lnTo>
                    <a:pt x="30" y="58"/>
                  </a:lnTo>
                  <a:lnTo>
                    <a:pt x="30" y="42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5" y="42"/>
                  </a:lnTo>
                  <a:lnTo>
                    <a:pt x="45" y="58"/>
                  </a:lnTo>
                  <a:lnTo>
                    <a:pt x="45" y="72"/>
                  </a:lnTo>
                  <a:lnTo>
                    <a:pt x="30" y="85"/>
                  </a:lnTo>
                  <a:lnTo>
                    <a:pt x="30" y="101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8" name="Freeform 1118">
              <a:extLst>
                <a:ext uri="{FF2B5EF4-FFF2-40B4-BE49-F238E27FC236}">
                  <a16:creationId xmlns:a16="http://schemas.microsoft.com/office/drawing/2014/main" id="{5FE4E368-593D-2FB4-3A84-3E66297B365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512463" y="2359244"/>
              <a:ext cx="110132" cy="96917"/>
            </a:xfrm>
            <a:custGeom>
              <a:avLst/>
              <a:gdLst>
                <a:gd name="T0" fmla="*/ 0 w 101"/>
                <a:gd name="T1" fmla="*/ 104775 h 101"/>
                <a:gd name="T2" fmla="*/ 18861 w 101"/>
                <a:gd name="T3" fmla="*/ 74691 h 101"/>
                <a:gd name="T4" fmla="*/ 34186 w 101"/>
                <a:gd name="T5" fmla="*/ 60168 h 101"/>
                <a:gd name="T6" fmla="*/ 53047 w 101"/>
                <a:gd name="T7" fmla="*/ 74691 h 101"/>
                <a:gd name="T8" fmla="*/ 53047 w 101"/>
                <a:gd name="T9" fmla="*/ 90252 h 101"/>
                <a:gd name="T10" fmla="*/ 68372 w 101"/>
                <a:gd name="T11" fmla="*/ 74691 h 101"/>
                <a:gd name="T12" fmla="*/ 68372 w 101"/>
                <a:gd name="T13" fmla="*/ 60168 h 101"/>
                <a:gd name="T14" fmla="*/ 87234 w 101"/>
                <a:gd name="T15" fmla="*/ 44607 h 101"/>
                <a:gd name="T16" fmla="*/ 102558 w 101"/>
                <a:gd name="T17" fmla="*/ 44607 h 101"/>
                <a:gd name="T18" fmla="*/ 102558 w 101"/>
                <a:gd name="T19" fmla="*/ 30084 h 101"/>
                <a:gd name="T20" fmla="*/ 119062 w 101"/>
                <a:gd name="T21" fmla="*/ 15561 h 101"/>
                <a:gd name="T22" fmla="*/ 119062 w 101"/>
                <a:gd name="T23" fmla="*/ 0 h 101"/>
                <a:gd name="T24" fmla="*/ 102558 w 101"/>
                <a:gd name="T25" fmla="*/ 15561 h 101"/>
                <a:gd name="T26" fmla="*/ 87234 w 101"/>
                <a:gd name="T27" fmla="*/ 15561 h 101"/>
                <a:gd name="T28" fmla="*/ 53047 w 101"/>
                <a:gd name="T29" fmla="*/ 15561 h 101"/>
                <a:gd name="T30" fmla="*/ 53047 w 101"/>
                <a:gd name="T31" fmla="*/ 44607 h 101"/>
                <a:gd name="T32" fmla="*/ 34186 w 101"/>
                <a:gd name="T33" fmla="*/ 30084 h 101"/>
                <a:gd name="T34" fmla="*/ 34186 w 101"/>
                <a:gd name="T35" fmla="*/ 15561 h 101"/>
                <a:gd name="T36" fmla="*/ 18861 w 101"/>
                <a:gd name="T37" fmla="*/ 30084 h 101"/>
                <a:gd name="T38" fmla="*/ 18861 w 101"/>
                <a:gd name="T39" fmla="*/ 44607 h 101"/>
                <a:gd name="T40" fmla="*/ 0 w 101"/>
                <a:gd name="T41" fmla="*/ 74691 h 101"/>
                <a:gd name="T42" fmla="*/ 0 w 101"/>
                <a:gd name="T43" fmla="*/ 90252 h 101"/>
                <a:gd name="T44" fmla="*/ 0 w 101"/>
                <a:gd name="T45" fmla="*/ 104775 h 101"/>
                <a:gd name="T46" fmla="*/ 0 w 101"/>
                <a:gd name="T47" fmla="*/ 104775 h 101"/>
                <a:gd name="T48" fmla="*/ 0 w 101"/>
                <a:gd name="T49" fmla="*/ 104775 h 1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1" h="101">
                  <a:moveTo>
                    <a:pt x="0" y="101"/>
                  </a:moveTo>
                  <a:lnTo>
                    <a:pt x="16" y="72"/>
                  </a:lnTo>
                  <a:lnTo>
                    <a:pt x="29" y="58"/>
                  </a:lnTo>
                  <a:lnTo>
                    <a:pt x="45" y="72"/>
                  </a:lnTo>
                  <a:lnTo>
                    <a:pt x="45" y="87"/>
                  </a:lnTo>
                  <a:lnTo>
                    <a:pt x="58" y="72"/>
                  </a:lnTo>
                  <a:lnTo>
                    <a:pt x="58" y="58"/>
                  </a:lnTo>
                  <a:lnTo>
                    <a:pt x="74" y="43"/>
                  </a:lnTo>
                  <a:lnTo>
                    <a:pt x="87" y="43"/>
                  </a:lnTo>
                  <a:lnTo>
                    <a:pt x="87" y="29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74" y="15"/>
                  </a:lnTo>
                  <a:lnTo>
                    <a:pt x="45" y="15"/>
                  </a:lnTo>
                  <a:lnTo>
                    <a:pt x="45" y="43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16" y="29"/>
                  </a:lnTo>
                  <a:lnTo>
                    <a:pt x="16" y="43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0" y="10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69" name="Freeform 1120">
              <a:extLst>
                <a:ext uri="{FF2B5EF4-FFF2-40B4-BE49-F238E27FC236}">
                  <a16:creationId xmlns:a16="http://schemas.microsoft.com/office/drawing/2014/main" id="{B5F7692E-C0C0-28BA-E7AE-7ACDD7CAD28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525678" y="2488466"/>
              <a:ext cx="64611" cy="85169"/>
            </a:xfrm>
            <a:custGeom>
              <a:avLst/>
              <a:gdLst>
                <a:gd name="T0" fmla="*/ 52990 w 58"/>
                <a:gd name="T1" fmla="*/ 60661 h 85"/>
                <a:gd name="T2" fmla="*/ 52990 w 58"/>
                <a:gd name="T3" fmla="*/ 47662 h 85"/>
                <a:gd name="T4" fmla="*/ 52990 w 58"/>
                <a:gd name="T5" fmla="*/ 31414 h 85"/>
                <a:gd name="T6" fmla="*/ 69850 w 58"/>
                <a:gd name="T7" fmla="*/ 16249 h 85"/>
                <a:gd name="T8" fmla="*/ 69850 w 58"/>
                <a:gd name="T9" fmla="*/ 0 h 85"/>
                <a:gd name="T10" fmla="*/ 52990 w 58"/>
                <a:gd name="T11" fmla="*/ 16249 h 85"/>
                <a:gd name="T12" fmla="*/ 34925 w 58"/>
                <a:gd name="T13" fmla="*/ 31414 h 85"/>
                <a:gd name="T14" fmla="*/ 34925 w 58"/>
                <a:gd name="T15" fmla="*/ 16249 h 85"/>
                <a:gd name="T16" fmla="*/ 34925 w 58"/>
                <a:gd name="T17" fmla="*/ 0 h 85"/>
                <a:gd name="T18" fmla="*/ 0 w 58"/>
                <a:gd name="T19" fmla="*/ 16249 h 85"/>
                <a:gd name="T20" fmla="*/ 0 w 58"/>
                <a:gd name="T21" fmla="*/ 31414 h 85"/>
                <a:gd name="T22" fmla="*/ 0 w 58"/>
                <a:gd name="T23" fmla="*/ 47662 h 85"/>
                <a:gd name="T24" fmla="*/ 34925 w 58"/>
                <a:gd name="T25" fmla="*/ 31414 h 85"/>
                <a:gd name="T26" fmla="*/ 18065 w 58"/>
                <a:gd name="T27" fmla="*/ 60661 h 85"/>
                <a:gd name="T28" fmla="*/ 34925 w 58"/>
                <a:gd name="T29" fmla="*/ 77993 h 85"/>
                <a:gd name="T30" fmla="*/ 34925 w 58"/>
                <a:gd name="T31" fmla="*/ 92075 h 85"/>
                <a:gd name="T32" fmla="*/ 52990 w 58"/>
                <a:gd name="T33" fmla="*/ 60661 h 85"/>
                <a:gd name="T34" fmla="*/ 52990 w 58"/>
                <a:gd name="T35" fmla="*/ 60661 h 85"/>
                <a:gd name="T36" fmla="*/ 52990 w 58"/>
                <a:gd name="T37" fmla="*/ 60661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85">
                  <a:moveTo>
                    <a:pt x="44" y="56"/>
                  </a:moveTo>
                  <a:lnTo>
                    <a:pt x="44" y="44"/>
                  </a:lnTo>
                  <a:lnTo>
                    <a:pt x="44" y="29"/>
                  </a:lnTo>
                  <a:lnTo>
                    <a:pt x="58" y="15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29" y="29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0" y="29"/>
                  </a:lnTo>
                  <a:lnTo>
                    <a:pt x="0" y="44"/>
                  </a:lnTo>
                  <a:lnTo>
                    <a:pt x="29" y="29"/>
                  </a:lnTo>
                  <a:lnTo>
                    <a:pt x="15" y="56"/>
                  </a:lnTo>
                  <a:lnTo>
                    <a:pt x="29" y="72"/>
                  </a:lnTo>
                  <a:lnTo>
                    <a:pt x="29" y="85"/>
                  </a:lnTo>
                  <a:lnTo>
                    <a:pt x="44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0" name="Freeform 1122">
              <a:extLst>
                <a:ext uri="{FF2B5EF4-FFF2-40B4-BE49-F238E27FC236}">
                  <a16:creationId xmlns:a16="http://schemas.microsoft.com/office/drawing/2014/main" id="{EEE21F44-25F8-5B0F-9650-8A6FCA37A09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16094 w 29"/>
                <a:gd name="T23" fmla="*/ 4921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1" name="Freeform 1123">
              <a:extLst>
                <a:ext uri="{FF2B5EF4-FFF2-40B4-BE49-F238E27FC236}">
                  <a16:creationId xmlns:a16="http://schemas.microsoft.com/office/drawing/2014/main" id="{D6309F25-E2CF-2FF6-16E7-67DFD44F2D84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512464" y="2641183"/>
              <a:ext cx="30837" cy="45521"/>
            </a:xfrm>
            <a:custGeom>
              <a:avLst/>
              <a:gdLst>
                <a:gd name="T0" fmla="*/ 16094 w 29"/>
                <a:gd name="T1" fmla="*/ 49212 h 45"/>
                <a:gd name="T2" fmla="*/ 16094 w 29"/>
                <a:gd name="T3" fmla="*/ 31714 h 45"/>
                <a:gd name="T4" fmla="*/ 0 w 29"/>
                <a:gd name="T5" fmla="*/ 31714 h 45"/>
                <a:gd name="T6" fmla="*/ 16094 w 29"/>
                <a:gd name="T7" fmla="*/ 16404 h 45"/>
                <a:gd name="T8" fmla="*/ 16094 w 29"/>
                <a:gd name="T9" fmla="*/ 0 h 45"/>
                <a:gd name="T10" fmla="*/ 0 w 29"/>
                <a:gd name="T11" fmla="*/ 0 h 45"/>
                <a:gd name="T12" fmla="*/ 33337 w 29"/>
                <a:gd name="T13" fmla="*/ 16404 h 45"/>
                <a:gd name="T14" fmla="*/ 33337 w 29"/>
                <a:gd name="T15" fmla="*/ 31714 h 45"/>
                <a:gd name="T16" fmla="*/ 16094 w 29"/>
                <a:gd name="T17" fmla="*/ 31714 h 45"/>
                <a:gd name="T18" fmla="*/ 16094 w 29"/>
                <a:gd name="T19" fmla="*/ 49212 h 45"/>
                <a:gd name="T20" fmla="*/ 16094 w 29"/>
                <a:gd name="T21" fmla="*/ 49212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45">
                  <a:moveTo>
                    <a:pt x="14" y="45"/>
                  </a:moveTo>
                  <a:lnTo>
                    <a:pt x="14" y="29"/>
                  </a:lnTo>
                  <a:lnTo>
                    <a:pt x="0" y="29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9" y="15"/>
                  </a:lnTo>
                  <a:lnTo>
                    <a:pt x="29" y="29"/>
                  </a:lnTo>
                  <a:lnTo>
                    <a:pt x="14" y="29"/>
                  </a:lnTo>
                  <a:lnTo>
                    <a:pt x="14" y="45"/>
                  </a:lnTo>
                </a:path>
              </a:pathLst>
            </a:custGeom>
            <a:grpFill/>
            <a:ln w="317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2" name="Freeform 1126">
              <a:extLst>
                <a:ext uri="{FF2B5EF4-FFF2-40B4-BE49-F238E27FC236}">
                  <a16:creationId xmlns:a16="http://schemas.microsoft.com/office/drawing/2014/main" id="{A5F8AB67-49D2-2DC1-C57C-93A99A000812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5196761" y="4498757"/>
              <a:ext cx="343614" cy="209987"/>
            </a:xfrm>
            <a:custGeom>
              <a:avLst/>
              <a:gdLst>
                <a:gd name="T0" fmla="*/ 282644 w 276"/>
                <a:gd name="T1" fmla="*/ 150446 h 169"/>
                <a:gd name="T2" fmla="*/ 262455 w 276"/>
                <a:gd name="T3" fmla="*/ 155820 h 169"/>
                <a:gd name="T4" fmla="*/ 244958 w 276"/>
                <a:gd name="T5" fmla="*/ 151790 h 169"/>
                <a:gd name="T6" fmla="*/ 212656 w 276"/>
                <a:gd name="T7" fmla="*/ 167909 h 169"/>
                <a:gd name="T8" fmla="*/ 205926 w 276"/>
                <a:gd name="T9" fmla="*/ 188058 h 169"/>
                <a:gd name="T10" fmla="*/ 168240 w 276"/>
                <a:gd name="T11" fmla="*/ 197461 h 169"/>
                <a:gd name="T12" fmla="*/ 133246 w 276"/>
                <a:gd name="T13" fmla="*/ 214924 h 169"/>
                <a:gd name="T14" fmla="*/ 110366 w 276"/>
                <a:gd name="T15" fmla="*/ 221640 h 169"/>
                <a:gd name="T16" fmla="*/ 68642 w 276"/>
                <a:gd name="T17" fmla="*/ 213580 h 169"/>
                <a:gd name="T18" fmla="*/ 90177 w 276"/>
                <a:gd name="T19" fmla="*/ 200148 h 169"/>
                <a:gd name="T20" fmla="*/ 75372 w 276"/>
                <a:gd name="T21" fmla="*/ 186715 h 169"/>
                <a:gd name="T22" fmla="*/ 55183 w 276"/>
                <a:gd name="T23" fmla="*/ 209550 h 169"/>
                <a:gd name="T24" fmla="*/ 39032 w 276"/>
                <a:gd name="T25" fmla="*/ 196118 h 169"/>
                <a:gd name="T26" fmla="*/ 45761 w 276"/>
                <a:gd name="T27" fmla="*/ 157163 h 169"/>
                <a:gd name="T28" fmla="*/ 21535 w 276"/>
                <a:gd name="T29" fmla="*/ 162536 h 169"/>
                <a:gd name="T30" fmla="*/ 0 w 276"/>
                <a:gd name="T31" fmla="*/ 120894 h 169"/>
                <a:gd name="T32" fmla="*/ 32302 w 276"/>
                <a:gd name="T33" fmla="*/ 94029 h 169"/>
                <a:gd name="T34" fmla="*/ 13459 w 276"/>
                <a:gd name="T35" fmla="*/ 48358 h 169"/>
                <a:gd name="T36" fmla="*/ 117095 w 276"/>
                <a:gd name="T37" fmla="*/ 51044 h 169"/>
                <a:gd name="T38" fmla="*/ 139976 w 276"/>
                <a:gd name="T39" fmla="*/ 36268 h 169"/>
                <a:gd name="T40" fmla="*/ 164203 w 276"/>
                <a:gd name="T41" fmla="*/ 29552 h 169"/>
                <a:gd name="T42" fmla="*/ 199197 w 276"/>
                <a:gd name="T43" fmla="*/ 20149 h 169"/>
                <a:gd name="T44" fmla="*/ 224769 w 276"/>
                <a:gd name="T45" fmla="*/ 13433 h 169"/>
                <a:gd name="T46" fmla="*/ 248996 w 276"/>
                <a:gd name="T47" fmla="*/ 17463 h 169"/>
                <a:gd name="T48" fmla="*/ 288028 w 276"/>
                <a:gd name="T49" fmla="*/ 6716 h 169"/>
                <a:gd name="T50" fmla="*/ 312254 w 276"/>
                <a:gd name="T51" fmla="*/ 0 h 169"/>
                <a:gd name="T52" fmla="*/ 316292 w 276"/>
                <a:gd name="T53" fmla="*/ 16119 h 169"/>
                <a:gd name="T54" fmla="*/ 339173 w 276"/>
                <a:gd name="T55" fmla="*/ 10746 h 169"/>
                <a:gd name="T56" fmla="*/ 366091 w 276"/>
                <a:gd name="T57" fmla="*/ 12089 h 169"/>
                <a:gd name="T58" fmla="*/ 368783 w 276"/>
                <a:gd name="T59" fmla="*/ 25522 h 169"/>
                <a:gd name="T60" fmla="*/ 347248 w 276"/>
                <a:gd name="T61" fmla="*/ 41641 h 169"/>
                <a:gd name="T62" fmla="*/ 351286 w 276"/>
                <a:gd name="T63" fmla="*/ 57761 h 169"/>
                <a:gd name="T64" fmla="*/ 366091 w 276"/>
                <a:gd name="T65" fmla="*/ 61791 h 169"/>
                <a:gd name="T66" fmla="*/ 351286 w 276"/>
                <a:gd name="T67" fmla="*/ 107462 h 169"/>
                <a:gd name="T68" fmla="*/ 339173 w 276"/>
                <a:gd name="T69" fmla="*/ 103432 h 169"/>
                <a:gd name="T70" fmla="*/ 312254 w 276"/>
                <a:gd name="T71" fmla="*/ 100745 h 169"/>
                <a:gd name="T72" fmla="*/ 317638 w 276"/>
                <a:gd name="T73" fmla="*/ 123581 h 169"/>
                <a:gd name="T74" fmla="*/ 324368 w 276"/>
                <a:gd name="T75" fmla="*/ 147760 h 169"/>
                <a:gd name="T76" fmla="*/ 336481 w 276"/>
                <a:gd name="T77" fmla="*/ 14373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76" h="169">
                  <a:moveTo>
                    <a:pt x="250" y="107"/>
                  </a:moveTo>
                  <a:lnTo>
                    <a:pt x="210" y="112"/>
                  </a:lnTo>
                  <a:lnTo>
                    <a:pt x="202" y="107"/>
                  </a:lnTo>
                  <a:lnTo>
                    <a:pt x="195" y="116"/>
                  </a:lnTo>
                  <a:lnTo>
                    <a:pt x="183" y="119"/>
                  </a:lnTo>
                  <a:lnTo>
                    <a:pt x="182" y="113"/>
                  </a:lnTo>
                  <a:lnTo>
                    <a:pt x="168" y="123"/>
                  </a:lnTo>
                  <a:lnTo>
                    <a:pt x="158" y="125"/>
                  </a:lnTo>
                  <a:lnTo>
                    <a:pt x="160" y="131"/>
                  </a:lnTo>
                  <a:lnTo>
                    <a:pt x="153" y="140"/>
                  </a:lnTo>
                  <a:lnTo>
                    <a:pt x="142" y="143"/>
                  </a:lnTo>
                  <a:lnTo>
                    <a:pt x="125" y="147"/>
                  </a:lnTo>
                  <a:lnTo>
                    <a:pt x="119" y="161"/>
                  </a:lnTo>
                  <a:lnTo>
                    <a:pt x="99" y="160"/>
                  </a:lnTo>
                  <a:lnTo>
                    <a:pt x="80" y="159"/>
                  </a:lnTo>
                  <a:lnTo>
                    <a:pt x="82" y="165"/>
                  </a:lnTo>
                  <a:lnTo>
                    <a:pt x="64" y="169"/>
                  </a:lnTo>
                  <a:lnTo>
                    <a:pt x="51" y="159"/>
                  </a:lnTo>
                  <a:lnTo>
                    <a:pt x="61" y="157"/>
                  </a:lnTo>
                  <a:lnTo>
                    <a:pt x="67" y="149"/>
                  </a:lnTo>
                  <a:lnTo>
                    <a:pt x="66" y="143"/>
                  </a:lnTo>
                  <a:lnTo>
                    <a:pt x="56" y="139"/>
                  </a:lnTo>
                  <a:lnTo>
                    <a:pt x="48" y="148"/>
                  </a:lnTo>
                  <a:lnTo>
                    <a:pt x="41" y="156"/>
                  </a:lnTo>
                  <a:lnTo>
                    <a:pt x="31" y="152"/>
                  </a:lnTo>
                  <a:lnTo>
                    <a:pt x="29" y="146"/>
                  </a:lnTo>
                  <a:lnTo>
                    <a:pt x="37" y="138"/>
                  </a:lnTo>
                  <a:lnTo>
                    <a:pt x="34" y="117"/>
                  </a:lnTo>
                  <a:lnTo>
                    <a:pt x="25" y="126"/>
                  </a:lnTo>
                  <a:lnTo>
                    <a:pt x="16" y="121"/>
                  </a:lnTo>
                  <a:lnTo>
                    <a:pt x="24" y="112"/>
                  </a:lnTo>
                  <a:lnTo>
                    <a:pt x="0" y="90"/>
                  </a:lnTo>
                  <a:lnTo>
                    <a:pt x="19" y="81"/>
                  </a:lnTo>
                  <a:lnTo>
                    <a:pt x="24" y="70"/>
                  </a:lnTo>
                  <a:lnTo>
                    <a:pt x="9" y="55"/>
                  </a:lnTo>
                  <a:lnTo>
                    <a:pt x="10" y="36"/>
                  </a:lnTo>
                  <a:lnTo>
                    <a:pt x="78" y="41"/>
                  </a:lnTo>
                  <a:lnTo>
                    <a:pt x="87" y="38"/>
                  </a:lnTo>
                  <a:lnTo>
                    <a:pt x="94" y="29"/>
                  </a:lnTo>
                  <a:lnTo>
                    <a:pt x="104" y="27"/>
                  </a:lnTo>
                  <a:lnTo>
                    <a:pt x="124" y="29"/>
                  </a:lnTo>
                  <a:lnTo>
                    <a:pt x="122" y="22"/>
                  </a:lnTo>
                  <a:lnTo>
                    <a:pt x="140" y="17"/>
                  </a:lnTo>
                  <a:lnTo>
                    <a:pt x="148" y="15"/>
                  </a:lnTo>
                  <a:lnTo>
                    <a:pt x="156" y="13"/>
                  </a:lnTo>
                  <a:lnTo>
                    <a:pt x="167" y="10"/>
                  </a:lnTo>
                  <a:lnTo>
                    <a:pt x="178" y="15"/>
                  </a:lnTo>
                  <a:lnTo>
                    <a:pt x="185" y="13"/>
                  </a:lnTo>
                  <a:lnTo>
                    <a:pt x="203" y="8"/>
                  </a:lnTo>
                  <a:lnTo>
                    <a:pt x="214" y="5"/>
                  </a:lnTo>
                  <a:lnTo>
                    <a:pt x="222" y="3"/>
                  </a:lnTo>
                  <a:lnTo>
                    <a:pt x="232" y="0"/>
                  </a:lnTo>
                  <a:lnTo>
                    <a:pt x="233" y="5"/>
                  </a:lnTo>
                  <a:lnTo>
                    <a:pt x="235" y="12"/>
                  </a:lnTo>
                  <a:lnTo>
                    <a:pt x="243" y="10"/>
                  </a:lnTo>
                  <a:lnTo>
                    <a:pt x="252" y="8"/>
                  </a:lnTo>
                  <a:lnTo>
                    <a:pt x="261" y="5"/>
                  </a:lnTo>
                  <a:lnTo>
                    <a:pt x="272" y="9"/>
                  </a:lnTo>
                  <a:lnTo>
                    <a:pt x="273" y="15"/>
                  </a:lnTo>
                  <a:lnTo>
                    <a:pt x="274" y="19"/>
                  </a:lnTo>
                  <a:lnTo>
                    <a:pt x="276" y="26"/>
                  </a:lnTo>
                  <a:lnTo>
                    <a:pt x="258" y="31"/>
                  </a:lnTo>
                  <a:lnTo>
                    <a:pt x="259" y="37"/>
                  </a:lnTo>
                  <a:lnTo>
                    <a:pt x="261" y="43"/>
                  </a:lnTo>
                  <a:lnTo>
                    <a:pt x="270" y="40"/>
                  </a:lnTo>
                  <a:lnTo>
                    <a:pt x="272" y="46"/>
                  </a:lnTo>
                  <a:lnTo>
                    <a:pt x="276" y="63"/>
                  </a:lnTo>
                  <a:lnTo>
                    <a:pt x="261" y="80"/>
                  </a:lnTo>
                  <a:lnTo>
                    <a:pt x="253" y="82"/>
                  </a:lnTo>
                  <a:lnTo>
                    <a:pt x="252" y="77"/>
                  </a:lnTo>
                  <a:lnTo>
                    <a:pt x="241" y="73"/>
                  </a:lnTo>
                  <a:lnTo>
                    <a:pt x="232" y="75"/>
                  </a:lnTo>
                  <a:lnTo>
                    <a:pt x="223" y="84"/>
                  </a:lnTo>
                  <a:lnTo>
                    <a:pt x="236" y="92"/>
                  </a:lnTo>
                  <a:lnTo>
                    <a:pt x="240" y="104"/>
                  </a:lnTo>
                  <a:lnTo>
                    <a:pt x="241" y="110"/>
                  </a:lnTo>
                  <a:lnTo>
                    <a:pt x="250" y="107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grpSp>
          <p:nvGrpSpPr>
            <p:cNvPr id="73" name="Group 1127">
              <a:extLst>
                <a:ext uri="{FF2B5EF4-FFF2-40B4-BE49-F238E27FC236}">
                  <a16:creationId xmlns:a16="http://schemas.microsoft.com/office/drawing/2014/main" id="{C876D64B-DCCB-35B0-C9CE-67D731B69CF2}"/>
                </a:ext>
              </a:extLst>
            </p:cNvPr>
            <p:cNvGrpSpPr>
              <a:grpSpLocks/>
            </p:cNvGrpSpPr>
            <p:nvPr>
              <p:custDataLst>
                <p:tags r:id="rId66"/>
              </p:custDataLst>
            </p:nvPr>
          </p:nvGrpSpPr>
          <p:grpSpPr bwMode="auto">
            <a:xfrm>
              <a:off x="5082223" y="3851176"/>
              <a:ext cx="1208525" cy="531574"/>
              <a:chOff x="4320" y="2688"/>
              <a:chExt cx="693" cy="305"/>
            </a:xfrm>
            <a:grpFill/>
          </p:grpSpPr>
          <p:sp>
            <p:nvSpPr>
              <p:cNvPr id="86" name="Freeform 1128">
                <a:extLst>
                  <a:ext uri="{FF2B5EF4-FFF2-40B4-BE49-F238E27FC236}">
                    <a16:creationId xmlns:a16="http://schemas.microsoft.com/office/drawing/2014/main" id="{DC5C8F70-AAF8-03A6-8579-BBDB3D8EB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688"/>
                <a:ext cx="693" cy="305"/>
              </a:xfrm>
              <a:custGeom>
                <a:avLst/>
                <a:gdLst>
                  <a:gd name="T0" fmla="*/ 665 w 1107"/>
                  <a:gd name="T1" fmla="*/ 221 h 538"/>
                  <a:gd name="T2" fmla="*/ 682 w 1107"/>
                  <a:gd name="T3" fmla="*/ 204 h 538"/>
                  <a:gd name="T4" fmla="*/ 693 w 1107"/>
                  <a:gd name="T5" fmla="*/ 183 h 538"/>
                  <a:gd name="T6" fmla="*/ 668 w 1107"/>
                  <a:gd name="T7" fmla="*/ 171 h 538"/>
                  <a:gd name="T8" fmla="*/ 641 w 1107"/>
                  <a:gd name="T9" fmla="*/ 154 h 538"/>
                  <a:gd name="T10" fmla="*/ 614 w 1107"/>
                  <a:gd name="T11" fmla="*/ 128 h 538"/>
                  <a:gd name="T12" fmla="*/ 568 w 1107"/>
                  <a:gd name="T13" fmla="*/ 154 h 538"/>
                  <a:gd name="T14" fmla="*/ 560 w 1107"/>
                  <a:gd name="T15" fmla="*/ 134 h 538"/>
                  <a:gd name="T16" fmla="*/ 523 w 1107"/>
                  <a:gd name="T17" fmla="*/ 138 h 538"/>
                  <a:gd name="T18" fmla="*/ 513 w 1107"/>
                  <a:gd name="T19" fmla="*/ 138 h 538"/>
                  <a:gd name="T20" fmla="*/ 488 w 1107"/>
                  <a:gd name="T21" fmla="*/ 138 h 538"/>
                  <a:gd name="T22" fmla="*/ 451 w 1107"/>
                  <a:gd name="T23" fmla="*/ 138 h 538"/>
                  <a:gd name="T24" fmla="*/ 425 w 1107"/>
                  <a:gd name="T25" fmla="*/ 113 h 538"/>
                  <a:gd name="T26" fmla="*/ 379 w 1107"/>
                  <a:gd name="T27" fmla="*/ 97 h 538"/>
                  <a:gd name="T28" fmla="*/ 342 w 1107"/>
                  <a:gd name="T29" fmla="*/ 73 h 538"/>
                  <a:gd name="T30" fmla="*/ 324 w 1107"/>
                  <a:gd name="T31" fmla="*/ 81 h 538"/>
                  <a:gd name="T32" fmla="*/ 307 w 1107"/>
                  <a:gd name="T33" fmla="*/ 97 h 538"/>
                  <a:gd name="T34" fmla="*/ 270 w 1107"/>
                  <a:gd name="T35" fmla="*/ 73 h 538"/>
                  <a:gd name="T36" fmla="*/ 279 w 1107"/>
                  <a:gd name="T37" fmla="*/ 49 h 538"/>
                  <a:gd name="T38" fmla="*/ 234 w 1107"/>
                  <a:gd name="T39" fmla="*/ 41 h 538"/>
                  <a:gd name="T40" fmla="*/ 216 w 1107"/>
                  <a:gd name="T41" fmla="*/ 24 h 538"/>
                  <a:gd name="T42" fmla="*/ 208 w 1107"/>
                  <a:gd name="T43" fmla="*/ 0 h 538"/>
                  <a:gd name="T44" fmla="*/ 181 w 1107"/>
                  <a:gd name="T45" fmla="*/ 16 h 538"/>
                  <a:gd name="T46" fmla="*/ 163 w 1107"/>
                  <a:gd name="T47" fmla="*/ 0 h 538"/>
                  <a:gd name="T48" fmla="*/ 126 w 1107"/>
                  <a:gd name="T49" fmla="*/ 24 h 538"/>
                  <a:gd name="T50" fmla="*/ 80 w 1107"/>
                  <a:gd name="T51" fmla="*/ 49 h 538"/>
                  <a:gd name="T52" fmla="*/ 35 w 1107"/>
                  <a:gd name="T53" fmla="*/ 56 h 538"/>
                  <a:gd name="T54" fmla="*/ 8 w 1107"/>
                  <a:gd name="T55" fmla="*/ 49 h 538"/>
                  <a:gd name="T56" fmla="*/ 8 w 1107"/>
                  <a:gd name="T57" fmla="*/ 73 h 538"/>
                  <a:gd name="T58" fmla="*/ 27 w 1107"/>
                  <a:gd name="T59" fmla="*/ 97 h 538"/>
                  <a:gd name="T60" fmla="*/ 35 w 1107"/>
                  <a:gd name="T61" fmla="*/ 130 h 538"/>
                  <a:gd name="T62" fmla="*/ 63 w 1107"/>
                  <a:gd name="T63" fmla="*/ 171 h 538"/>
                  <a:gd name="T64" fmla="*/ 88 w 1107"/>
                  <a:gd name="T65" fmla="*/ 188 h 538"/>
                  <a:gd name="T66" fmla="*/ 108 w 1107"/>
                  <a:gd name="T67" fmla="*/ 211 h 538"/>
                  <a:gd name="T68" fmla="*/ 143 w 1107"/>
                  <a:gd name="T69" fmla="*/ 219 h 538"/>
                  <a:gd name="T70" fmla="*/ 171 w 1107"/>
                  <a:gd name="T71" fmla="*/ 202 h 538"/>
                  <a:gd name="T72" fmla="*/ 198 w 1107"/>
                  <a:gd name="T73" fmla="*/ 195 h 538"/>
                  <a:gd name="T74" fmla="*/ 226 w 1107"/>
                  <a:gd name="T75" fmla="*/ 202 h 538"/>
                  <a:gd name="T76" fmla="*/ 257 w 1107"/>
                  <a:gd name="T77" fmla="*/ 211 h 538"/>
                  <a:gd name="T78" fmla="*/ 279 w 1107"/>
                  <a:gd name="T79" fmla="*/ 228 h 538"/>
                  <a:gd name="T80" fmla="*/ 304 w 1107"/>
                  <a:gd name="T81" fmla="*/ 236 h 538"/>
                  <a:gd name="T82" fmla="*/ 299 w 1107"/>
                  <a:gd name="T83" fmla="*/ 261 h 538"/>
                  <a:gd name="T84" fmla="*/ 334 w 1107"/>
                  <a:gd name="T85" fmla="*/ 285 h 538"/>
                  <a:gd name="T86" fmla="*/ 361 w 1107"/>
                  <a:gd name="T87" fmla="*/ 300 h 538"/>
                  <a:gd name="T88" fmla="*/ 397 w 1107"/>
                  <a:gd name="T89" fmla="*/ 300 h 538"/>
                  <a:gd name="T90" fmla="*/ 423 w 1107"/>
                  <a:gd name="T91" fmla="*/ 295 h 538"/>
                  <a:gd name="T92" fmla="*/ 438 w 1107"/>
                  <a:gd name="T93" fmla="*/ 278 h 538"/>
                  <a:gd name="T94" fmla="*/ 470 w 1107"/>
                  <a:gd name="T95" fmla="*/ 277 h 538"/>
                  <a:gd name="T96" fmla="*/ 505 w 1107"/>
                  <a:gd name="T97" fmla="*/ 261 h 538"/>
                  <a:gd name="T98" fmla="*/ 542 w 1107"/>
                  <a:gd name="T99" fmla="*/ 235 h 538"/>
                  <a:gd name="T100" fmla="*/ 560 w 1107"/>
                  <a:gd name="T101" fmla="*/ 219 h 538"/>
                  <a:gd name="T102" fmla="*/ 596 w 1107"/>
                  <a:gd name="T103" fmla="*/ 219 h 538"/>
                  <a:gd name="T104" fmla="*/ 606 w 1107"/>
                  <a:gd name="T105" fmla="*/ 228 h 538"/>
                  <a:gd name="T106" fmla="*/ 652 w 1107"/>
                  <a:gd name="T107" fmla="*/ 227 h 538"/>
                  <a:gd name="T108" fmla="*/ 665 w 1107"/>
                  <a:gd name="T109" fmla="*/ 241 h 5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07" h="538">
                    <a:moveTo>
                      <a:pt x="1063" y="425"/>
                    </a:moveTo>
                    <a:lnTo>
                      <a:pt x="1067" y="400"/>
                    </a:lnTo>
                    <a:lnTo>
                      <a:pt x="1063" y="390"/>
                    </a:lnTo>
                    <a:lnTo>
                      <a:pt x="1067" y="373"/>
                    </a:lnTo>
                    <a:lnTo>
                      <a:pt x="1076" y="359"/>
                    </a:lnTo>
                    <a:lnTo>
                      <a:pt x="1090" y="359"/>
                    </a:lnTo>
                    <a:lnTo>
                      <a:pt x="1084" y="344"/>
                    </a:lnTo>
                    <a:lnTo>
                      <a:pt x="1094" y="332"/>
                    </a:lnTo>
                    <a:lnTo>
                      <a:pt x="1107" y="322"/>
                    </a:lnTo>
                    <a:lnTo>
                      <a:pt x="1103" y="301"/>
                    </a:lnTo>
                    <a:lnTo>
                      <a:pt x="1080" y="301"/>
                    </a:lnTo>
                    <a:lnTo>
                      <a:pt x="1067" y="301"/>
                    </a:lnTo>
                    <a:lnTo>
                      <a:pt x="1053" y="301"/>
                    </a:lnTo>
                    <a:lnTo>
                      <a:pt x="1039" y="288"/>
                    </a:lnTo>
                    <a:lnTo>
                      <a:pt x="1024" y="272"/>
                    </a:lnTo>
                    <a:lnTo>
                      <a:pt x="1008" y="258"/>
                    </a:lnTo>
                    <a:lnTo>
                      <a:pt x="995" y="258"/>
                    </a:lnTo>
                    <a:lnTo>
                      <a:pt x="981" y="225"/>
                    </a:lnTo>
                    <a:lnTo>
                      <a:pt x="962" y="245"/>
                    </a:lnTo>
                    <a:lnTo>
                      <a:pt x="952" y="258"/>
                    </a:lnTo>
                    <a:lnTo>
                      <a:pt x="908" y="272"/>
                    </a:lnTo>
                    <a:lnTo>
                      <a:pt x="911" y="258"/>
                    </a:lnTo>
                    <a:lnTo>
                      <a:pt x="908" y="225"/>
                    </a:lnTo>
                    <a:lnTo>
                      <a:pt x="894" y="237"/>
                    </a:lnTo>
                    <a:lnTo>
                      <a:pt x="880" y="243"/>
                    </a:lnTo>
                    <a:lnTo>
                      <a:pt x="865" y="229"/>
                    </a:lnTo>
                    <a:lnTo>
                      <a:pt x="836" y="243"/>
                    </a:lnTo>
                    <a:lnTo>
                      <a:pt x="836" y="258"/>
                    </a:lnTo>
                    <a:lnTo>
                      <a:pt x="820" y="272"/>
                    </a:lnTo>
                    <a:lnTo>
                      <a:pt x="820" y="243"/>
                    </a:lnTo>
                    <a:lnTo>
                      <a:pt x="807" y="229"/>
                    </a:lnTo>
                    <a:lnTo>
                      <a:pt x="791" y="243"/>
                    </a:lnTo>
                    <a:lnTo>
                      <a:pt x="780" y="243"/>
                    </a:lnTo>
                    <a:lnTo>
                      <a:pt x="764" y="258"/>
                    </a:lnTo>
                    <a:lnTo>
                      <a:pt x="750" y="243"/>
                    </a:lnTo>
                    <a:lnTo>
                      <a:pt x="721" y="243"/>
                    </a:lnTo>
                    <a:lnTo>
                      <a:pt x="708" y="229"/>
                    </a:lnTo>
                    <a:lnTo>
                      <a:pt x="692" y="216"/>
                    </a:lnTo>
                    <a:lnTo>
                      <a:pt x="679" y="200"/>
                    </a:lnTo>
                    <a:lnTo>
                      <a:pt x="650" y="200"/>
                    </a:lnTo>
                    <a:lnTo>
                      <a:pt x="621" y="187"/>
                    </a:lnTo>
                    <a:lnTo>
                      <a:pt x="605" y="171"/>
                    </a:lnTo>
                    <a:lnTo>
                      <a:pt x="576" y="128"/>
                    </a:lnTo>
                    <a:lnTo>
                      <a:pt x="562" y="142"/>
                    </a:lnTo>
                    <a:lnTo>
                      <a:pt x="547" y="128"/>
                    </a:lnTo>
                    <a:lnTo>
                      <a:pt x="518" y="128"/>
                    </a:lnTo>
                    <a:lnTo>
                      <a:pt x="504" y="128"/>
                    </a:lnTo>
                    <a:lnTo>
                      <a:pt x="518" y="142"/>
                    </a:lnTo>
                    <a:lnTo>
                      <a:pt x="504" y="142"/>
                    </a:lnTo>
                    <a:lnTo>
                      <a:pt x="491" y="158"/>
                    </a:lnTo>
                    <a:lnTo>
                      <a:pt x="491" y="171"/>
                    </a:lnTo>
                    <a:lnTo>
                      <a:pt x="475" y="142"/>
                    </a:lnTo>
                    <a:lnTo>
                      <a:pt x="461" y="128"/>
                    </a:lnTo>
                    <a:lnTo>
                      <a:pt x="432" y="128"/>
                    </a:lnTo>
                    <a:lnTo>
                      <a:pt x="446" y="115"/>
                    </a:lnTo>
                    <a:lnTo>
                      <a:pt x="461" y="99"/>
                    </a:lnTo>
                    <a:lnTo>
                      <a:pt x="446" y="86"/>
                    </a:lnTo>
                    <a:lnTo>
                      <a:pt x="419" y="86"/>
                    </a:lnTo>
                    <a:lnTo>
                      <a:pt x="390" y="72"/>
                    </a:lnTo>
                    <a:lnTo>
                      <a:pt x="374" y="72"/>
                    </a:lnTo>
                    <a:lnTo>
                      <a:pt x="361" y="57"/>
                    </a:lnTo>
                    <a:lnTo>
                      <a:pt x="345" y="57"/>
                    </a:lnTo>
                    <a:lnTo>
                      <a:pt x="345" y="43"/>
                    </a:lnTo>
                    <a:lnTo>
                      <a:pt x="345" y="28"/>
                    </a:lnTo>
                    <a:lnTo>
                      <a:pt x="345" y="0"/>
                    </a:lnTo>
                    <a:lnTo>
                      <a:pt x="332" y="0"/>
                    </a:lnTo>
                    <a:lnTo>
                      <a:pt x="302" y="0"/>
                    </a:lnTo>
                    <a:lnTo>
                      <a:pt x="302" y="14"/>
                    </a:lnTo>
                    <a:lnTo>
                      <a:pt x="289" y="28"/>
                    </a:lnTo>
                    <a:lnTo>
                      <a:pt x="273" y="28"/>
                    </a:lnTo>
                    <a:lnTo>
                      <a:pt x="273" y="14"/>
                    </a:lnTo>
                    <a:lnTo>
                      <a:pt x="260" y="0"/>
                    </a:lnTo>
                    <a:lnTo>
                      <a:pt x="229" y="14"/>
                    </a:lnTo>
                    <a:lnTo>
                      <a:pt x="215" y="28"/>
                    </a:lnTo>
                    <a:lnTo>
                      <a:pt x="202" y="43"/>
                    </a:lnTo>
                    <a:lnTo>
                      <a:pt x="157" y="72"/>
                    </a:lnTo>
                    <a:lnTo>
                      <a:pt x="143" y="72"/>
                    </a:lnTo>
                    <a:lnTo>
                      <a:pt x="128" y="86"/>
                    </a:lnTo>
                    <a:lnTo>
                      <a:pt x="116" y="86"/>
                    </a:lnTo>
                    <a:lnTo>
                      <a:pt x="85" y="99"/>
                    </a:lnTo>
                    <a:lnTo>
                      <a:pt x="56" y="99"/>
                    </a:lnTo>
                    <a:lnTo>
                      <a:pt x="43" y="86"/>
                    </a:lnTo>
                    <a:lnTo>
                      <a:pt x="13" y="99"/>
                    </a:lnTo>
                    <a:lnTo>
                      <a:pt x="13" y="86"/>
                    </a:lnTo>
                    <a:lnTo>
                      <a:pt x="0" y="72"/>
                    </a:lnTo>
                    <a:lnTo>
                      <a:pt x="0" y="99"/>
                    </a:lnTo>
                    <a:lnTo>
                      <a:pt x="13" y="128"/>
                    </a:lnTo>
                    <a:lnTo>
                      <a:pt x="29" y="128"/>
                    </a:lnTo>
                    <a:lnTo>
                      <a:pt x="29" y="158"/>
                    </a:lnTo>
                    <a:lnTo>
                      <a:pt x="43" y="171"/>
                    </a:lnTo>
                    <a:lnTo>
                      <a:pt x="56" y="187"/>
                    </a:lnTo>
                    <a:lnTo>
                      <a:pt x="56" y="216"/>
                    </a:lnTo>
                    <a:lnTo>
                      <a:pt x="56" y="229"/>
                    </a:lnTo>
                    <a:lnTo>
                      <a:pt x="72" y="243"/>
                    </a:lnTo>
                    <a:lnTo>
                      <a:pt x="85" y="272"/>
                    </a:lnTo>
                    <a:lnTo>
                      <a:pt x="101" y="301"/>
                    </a:lnTo>
                    <a:lnTo>
                      <a:pt x="116" y="317"/>
                    </a:lnTo>
                    <a:lnTo>
                      <a:pt x="128" y="317"/>
                    </a:lnTo>
                    <a:lnTo>
                      <a:pt x="140" y="332"/>
                    </a:lnTo>
                    <a:lnTo>
                      <a:pt x="151" y="344"/>
                    </a:lnTo>
                    <a:lnTo>
                      <a:pt x="163" y="359"/>
                    </a:lnTo>
                    <a:lnTo>
                      <a:pt x="173" y="373"/>
                    </a:lnTo>
                    <a:lnTo>
                      <a:pt x="186" y="373"/>
                    </a:lnTo>
                    <a:lnTo>
                      <a:pt x="202" y="386"/>
                    </a:lnTo>
                    <a:lnTo>
                      <a:pt x="229" y="386"/>
                    </a:lnTo>
                    <a:lnTo>
                      <a:pt x="260" y="386"/>
                    </a:lnTo>
                    <a:lnTo>
                      <a:pt x="273" y="373"/>
                    </a:lnTo>
                    <a:lnTo>
                      <a:pt x="273" y="357"/>
                    </a:lnTo>
                    <a:lnTo>
                      <a:pt x="279" y="352"/>
                    </a:lnTo>
                    <a:lnTo>
                      <a:pt x="289" y="344"/>
                    </a:lnTo>
                    <a:lnTo>
                      <a:pt x="316" y="344"/>
                    </a:lnTo>
                    <a:lnTo>
                      <a:pt x="332" y="344"/>
                    </a:lnTo>
                    <a:lnTo>
                      <a:pt x="345" y="344"/>
                    </a:lnTo>
                    <a:lnTo>
                      <a:pt x="361" y="357"/>
                    </a:lnTo>
                    <a:lnTo>
                      <a:pt x="374" y="357"/>
                    </a:lnTo>
                    <a:lnTo>
                      <a:pt x="403" y="357"/>
                    </a:lnTo>
                    <a:lnTo>
                      <a:pt x="411" y="373"/>
                    </a:lnTo>
                    <a:lnTo>
                      <a:pt x="421" y="381"/>
                    </a:lnTo>
                    <a:lnTo>
                      <a:pt x="425" y="390"/>
                    </a:lnTo>
                    <a:lnTo>
                      <a:pt x="446" y="402"/>
                    </a:lnTo>
                    <a:lnTo>
                      <a:pt x="460" y="406"/>
                    </a:lnTo>
                    <a:lnTo>
                      <a:pt x="477" y="406"/>
                    </a:lnTo>
                    <a:lnTo>
                      <a:pt x="485" y="417"/>
                    </a:lnTo>
                    <a:lnTo>
                      <a:pt x="481" y="429"/>
                    </a:lnTo>
                    <a:lnTo>
                      <a:pt x="498" y="450"/>
                    </a:lnTo>
                    <a:lnTo>
                      <a:pt x="477" y="460"/>
                    </a:lnTo>
                    <a:lnTo>
                      <a:pt x="494" y="487"/>
                    </a:lnTo>
                    <a:lnTo>
                      <a:pt x="518" y="489"/>
                    </a:lnTo>
                    <a:lnTo>
                      <a:pt x="533" y="503"/>
                    </a:lnTo>
                    <a:lnTo>
                      <a:pt x="547" y="512"/>
                    </a:lnTo>
                    <a:lnTo>
                      <a:pt x="560" y="524"/>
                    </a:lnTo>
                    <a:lnTo>
                      <a:pt x="576" y="530"/>
                    </a:lnTo>
                    <a:lnTo>
                      <a:pt x="605" y="538"/>
                    </a:lnTo>
                    <a:lnTo>
                      <a:pt x="621" y="532"/>
                    </a:lnTo>
                    <a:lnTo>
                      <a:pt x="634" y="530"/>
                    </a:lnTo>
                    <a:lnTo>
                      <a:pt x="638" y="528"/>
                    </a:lnTo>
                    <a:lnTo>
                      <a:pt x="663" y="520"/>
                    </a:lnTo>
                    <a:lnTo>
                      <a:pt x="675" y="520"/>
                    </a:lnTo>
                    <a:lnTo>
                      <a:pt x="688" y="516"/>
                    </a:lnTo>
                    <a:lnTo>
                      <a:pt x="692" y="503"/>
                    </a:lnTo>
                    <a:lnTo>
                      <a:pt x="700" y="491"/>
                    </a:lnTo>
                    <a:lnTo>
                      <a:pt x="708" y="489"/>
                    </a:lnTo>
                    <a:lnTo>
                      <a:pt x="735" y="489"/>
                    </a:lnTo>
                    <a:lnTo>
                      <a:pt x="750" y="489"/>
                    </a:lnTo>
                    <a:lnTo>
                      <a:pt x="764" y="489"/>
                    </a:lnTo>
                    <a:lnTo>
                      <a:pt x="791" y="474"/>
                    </a:lnTo>
                    <a:lnTo>
                      <a:pt x="807" y="460"/>
                    </a:lnTo>
                    <a:lnTo>
                      <a:pt x="836" y="445"/>
                    </a:lnTo>
                    <a:lnTo>
                      <a:pt x="851" y="429"/>
                    </a:lnTo>
                    <a:lnTo>
                      <a:pt x="865" y="415"/>
                    </a:lnTo>
                    <a:lnTo>
                      <a:pt x="865" y="402"/>
                    </a:lnTo>
                    <a:lnTo>
                      <a:pt x="880" y="386"/>
                    </a:lnTo>
                    <a:lnTo>
                      <a:pt x="894" y="386"/>
                    </a:lnTo>
                    <a:lnTo>
                      <a:pt x="908" y="386"/>
                    </a:lnTo>
                    <a:lnTo>
                      <a:pt x="939" y="386"/>
                    </a:lnTo>
                    <a:lnTo>
                      <a:pt x="952" y="386"/>
                    </a:lnTo>
                    <a:lnTo>
                      <a:pt x="958" y="390"/>
                    </a:lnTo>
                    <a:lnTo>
                      <a:pt x="968" y="390"/>
                    </a:lnTo>
                    <a:lnTo>
                      <a:pt x="968" y="402"/>
                    </a:lnTo>
                    <a:lnTo>
                      <a:pt x="995" y="402"/>
                    </a:lnTo>
                    <a:lnTo>
                      <a:pt x="1008" y="415"/>
                    </a:lnTo>
                    <a:lnTo>
                      <a:pt x="1041" y="400"/>
                    </a:lnTo>
                    <a:lnTo>
                      <a:pt x="1063" y="425"/>
                    </a:lnTo>
                    <a:close/>
                  </a:path>
                </a:pathLst>
              </a:custGeom>
              <a:grpFill/>
              <a:ln w="3175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bg-BG" noProof="0" dirty="0"/>
              </a:p>
            </p:txBody>
          </p:sp>
          <p:sp>
            <p:nvSpPr>
              <p:cNvPr id="87" name="Freeform 1129">
                <a:extLst>
                  <a:ext uri="{FF2B5EF4-FFF2-40B4-BE49-F238E27FC236}">
                    <a16:creationId xmlns:a16="http://schemas.microsoft.com/office/drawing/2014/main" id="{99D5E2E0-90A7-2ADF-7858-3CD53FDC1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804"/>
                <a:ext cx="126" cy="121"/>
              </a:xfrm>
              <a:custGeom>
                <a:avLst/>
                <a:gdLst>
                  <a:gd name="T0" fmla="*/ 0 w 126"/>
                  <a:gd name="T1" fmla="*/ 121 h 121"/>
                  <a:gd name="T2" fmla="*/ 21 w 126"/>
                  <a:gd name="T3" fmla="*/ 90 h 121"/>
                  <a:gd name="T4" fmla="*/ 50 w 126"/>
                  <a:gd name="T5" fmla="*/ 97 h 121"/>
                  <a:gd name="T6" fmla="*/ 60 w 126"/>
                  <a:gd name="T7" fmla="*/ 93 h 121"/>
                  <a:gd name="T8" fmla="*/ 96 w 126"/>
                  <a:gd name="T9" fmla="*/ 61 h 121"/>
                  <a:gd name="T10" fmla="*/ 98 w 126"/>
                  <a:gd name="T11" fmla="*/ 39 h 121"/>
                  <a:gd name="T12" fmla="*/ 116 w 126"/>
                  <a:gd name="T13" fmla="*/ 19 h 121"/>
                  <a:gd name="T14" fmla="*/ 126 w 126"/>
                  <a:gd name="T15" fmla="*/ 15 h 121"/>
                  <a:gd name="T16" fmla="*/ 120 w 126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121">
                    <a:moveTo>
                      <a:pt x="0" y="121"/>
                    </a:moveTo>
                    <a:lnTo>
                      <a:pt x="21" y="90"/>
                    </a:lnTo>
                    <a:lnTo>
                      <a:pt x="50" y="97"/>
                    </a:lnTo>
                    <a:lnTo>
                      <a:pt x="60" y="93"/>
                    </a:lnTo>
                    <a:lnTo>
                      <a:pt x="96" y="61"/>
                    </a:lnTo>
                    <a:lnTo>
                      <a:pt x="98" y="39"/>
                    </a:lnTo>
                    <a:lnTo>
                      <a:pt x="116" y="19"/>
                    </a:lnTo>
                    <a:lnTo>
                      <a:pt x="126" y="15"/>
                    </a:lnTo>
                    <a:lnTo>
                      <a:pt x="120" y="0"/>
                    </a:lnTo>
                  </a:path>
                </a:pathLst>
              </a:custGeom>
              <a:grpFill/>
              <a:ln w="317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bg-BG" noProof="0" dirty="0"/>
              </a:p>
            </p:txBody>
          </p:sp>
        </p:grpSp>
        <p:sp>
          <p:nvSpPr>
            <p:cNvPr id="74" name="Freeform 1130">
              <a:extLst>
                <a:ext uri="{FF2B5EF4-FFF2-40B4-BE49-F238E27FC236}">
                  <a16:creationId xmlns:a16="http://schemas.microsoft.com/office/drawing/2014/main" id="{ED7B4340-ECB9-C199-7A20-D7F7BC39CE5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107175" y="3673494"/>
              <a:ext cx="1494869" cy="1305441"/>
            </a:xfrm>
            <a:custGeom>
              <a:avLst/>
              <a:gdLst>
                <a:gd name="T0" fmla="*/ 1360285 w 1371"/>
                <a:gd name="T1" fmla="*/ 1236740 h 1326"/>
                <a:gd name="T2" fmla="*/ 1341425 w 1371"/>
                <a:gd name="T3" fmla="*/ 1131372 h 1326"/>
                <a:gd name="T4" fmla="*/ 1291917 w 1371"/>
                <a:gd name="T5" fmla="*/ 1054741 h 1326"/>
                <a:gd name="T6" fmla="*/ 1394469 w 1371"/>
                <a:gd name="T7" fmla="*/ 1006846 h 1326"/>
                <a:gd name="T8" fmla="*/ 1375609 w 1371"/>
                <a:gd name="T9" fmla="*/ 933408 h 1326"/>
                <a:gd name="T10" fmla="*/ 1360285 w 1371"/>
                <a:gd name="T11" fmla="*/ 856777 h 1326"/>
                <a:gd name="T12" fmla="*/ 1360285 w 1371"/>
                <a:gd name="T13" fmla="*/ 825912 h 1326"/>
                <a:gd name="T14" fmla="*/ 1326101 w 1371"/>
                <a:gd name="T15" fmla="*/ 780146 h 1326"/>
                <a:gd name="T16" fmla="*/ 1426295 w 1371"/>
                <a:gd name="T17" fmla="*/ 687551 h 1326"/>
                <a:gd name="T18" fmla="*/ 1513523 w 1371"/>
                <a:gd name="T19" fmla="*/ 641785 h 1326"/>
                <a:gd name="T20" fmla="*/ 1547707 w 1371"/>
                <a:gd name="T21" fmla="*/ 534289 h 1326"/>
                <a:gd name="T22" fmla="*/ 1563031 w 1371"/>
                <a:gd name="T23" fmla="*/ 441693 h 1326"/>
                <a:gd name="T24" fmla="*/ 1426295 w 1371"/>
                <a:gd name="T25" fmla="*/ 336325 h 1326"/>
                <a:gd name="T26" fmla="*/ 1326101 w 1371"/>
                <a:gd name="T27" fmla="*/ 321425 h 1326"/>
                <a:gd name="T28" fmla="*/ 1258912 w 1371"/>
                <a:gd name="T29" fmla="*/ 243729 h 1326"/>
                <a:gd name="T30" fmla="*/ 1188186 w 1371"/>
                <a:gd name="T31" fmla="*/ 228829 h 1326"/>
                <a:gd name="T32" fmla="*/ 1156360 w 1371"/>
                <a:gd name="T33" fmla="*/ 152198 h 1326"/>
                <a:gd name="T34" fmla="*/ 1085635 w 1371"/>
                <a:gd name="T35" fmla="*/ 90467 h 1326"/>
                <a:gd name="T36" fmla="*/ 1034948 w 1371"/>
                <a:gd name="T37" fmla="*/ 30865 h 1326"/>
                <a:gd name="T38" fmla="*/ 951256 w 1371"/>
                <a:gd name="T39" fmla="*/ 0 h 1326"/>
                <a:gd name="T40" fmla="*/ 900570 w 1371"/>
                <a:gd name="T41" fmla="*/ 76631 h 1326"/>
                <a:gd name="T42" fmla="*/ 832202 w 1371"/>
                <a:gd name="T43" fmla="*/ 138362 h 1326"/>
                <a:gd name="T44" fmla="*/ 713148 w 1371"/>
                <a:gd name="T45" fmla="*/ 184127 h 1326"/>
                <a:gd name="T46" fmla="*/ 678964 w 1371"/>
                <a:gd name="T47" fmla="*/ 212864 h 1326"/>
                <a:gd name="T48" fmla="*/ 543407 w 1371"/>
                <a:gd name="T49" fmla="*/ 184127 h 1326"/>
                <a:gd name="T50" fmla="*/ 509223 w 1371"/>
                <a:gd name="T51" fmla="*/ 107496 h 1326"/>
                <a:gd name="T52" fmla="*/ 440855 w 1371"/>
                <a:gd name="T53" fmla="*/ 152198 h 1326"/>
                <a:gd name="T54" fmla="*/ 459715 w 1371"/>
                <a:gd name="T55" fmla="*/ 259694 h 1326"/>
                <a:gd name="T56" fmla="*/ 390168 w 1371"/>
                <a:gd name="T57" fmla="*/ 243729 h 1326"/>
                <a:gd name="T58" fmla="*/ 272293 w 1371"/>
                <a:gd name="T59" fmla="*/ 228829 h 1326"/>
                <a:gd name="T60" fmla="*/ 236930 w 1371"/>
                <a:gd name="T61" fmla="*/ 184127 h 1326"/>
                <a:gd name="T62" fmla="*/ 119054 w 1371"/>
                <a:gd name="T63" fmla="*/ 184127 h 1326"/>
                <a:gd name="T64" fmla="*/ 15324 w 1371"/>
                <a:gd name="T65" fmla="*/ 184127 h 1326"/>
                <a:gd name="T66" fmla="*/ 66010 w 1371"/>
                <a:gd name="T67" fmla="*/ 228829 h 1326"/>
                <a:gd name="T68" fmla="*/ 15324 w 1371"/>
                <a:gd name="T69" fmla="*/ 259694 h 1326"/>
                <a:gd name="T70" fmla="*/ 100194 w 1371"/>
                <a:gd name="T71" fmla="*/ 290559 h 1326"/>
                <a:gd name="T72" fmla="*/ 168562 w 1371"/>
                <a:gd name="T73" fmla="*/ 367190 h 1326"/>
                <a:gd name="T74" fmla="*/ 253433 w 1371"/>
                <a:gd name="T75" fmla="*/ 412956 h 1326"/>
                <a:gd name="T76" fmla="*/ 272293 w 1371"/>
                <a:gd name="T77" fmla="*/ 472558 h 1326"/>
                <a:gd name="T78" fmla="*/ 287617 w 1371"/>
                <a:gd name="T79" fmla="*/ 565154 h 1326"/>
                <a:gd name="T80" fmla="*/ 355984 w 1371"/>
                <a:gd name="T81" fmla="*/ 641785 h 1326"/>
                <a:gd name="T82" fmla="*/ 338303 w 1371"/>
                <a:gd name="T83" fmla="*/ 732252 h 1326"/>
                <a:gd name="T84" fmla="*/ 355984 w 1371"/>
                <a:gd name="T85" fmla="*/ 808883 h 1326"/>
                <a:gd name="T86" fmla="*/ 338303 w 1371"/>
                <a:gd name="T87" fmla="*/ 825912 h 1326"/>
                <a:gd name="T88" fmla="*/ 287617 w 1371"/>
                <a:gd name="T89" fmla="*/ 825912 h 1326"/>
                <a:gd name="T90" fmla="*/ 272293 w 1371"/>
                <a:gd name="T91" fmla="*/ 916379 h 1326"/>
                <a:gd name="T92" fmla="*/ 202746 w 1371"/>
                <a:gd name="T93" fmla="*/ 978110 h 1326"/>
                <a:gd name="T94" fmla="*/ 100194 w 1371"/>
                <a:gd name="T95" fmla="*/ 1100507 h 1326"/>
                <a:gd name="T96" fmla="*/ 168562 w 1371"/>
                <a:gd name="T97" fmla="*/ 1160109 h 1326"/>
                <a:gd name="T98" fmla="*/ 287617 w 1371"/>
                <a:gd name="T99" fmla="*/ 1236740 h 1326"/>
                <a:gd name="T100" fmla="*/ 429067 w 1371"/>
                <a:gd name="T101" fmla="*/ 1302727 h 1326"/>
                <a:gd name="T102" fmla="*/ 528083 w 1371"/>
                <a:gd name="T103" fmla="*/ 1360201 h 1326"/>
                <a:gd name="T104" fmla="*/ 644780 w 1371"/>
                <a:gd name="T105" fmla="*/ 1391066 h 1326"/>
                <a:gd name="T106" fmla="*/ 744974 w 1371"/>
                <a:gd name="T107" fmla="*/ 1397452 h 1326"/>
                <a:gd name="T108" fmla="*/ 747332 w 1371"/>
                <a:gd name="T109" fmla="*/ 1312306 h 1326"/>
                <a:gd name="T110" fmla="*/ 832202 w 1371"/>
                <a:gd name="T111" fmla="*/ 1267605 h 1326"/>
                <a:gd name="T112" fmla="*/ 934754 w 1371"/>
                <a:gd name="T113" fmla="*/ 1267605 h 1326"/>
                <a:gd name="T114" fmla="*/ 1034948 w 1371"/>
                <a:gd name="T115" fmla="*/ 1267605 h 1326"/>
                <a:gd name="T116" fmla="*/ 1085635 w 1371"/>
                <a:gd name="T117" fmla="*/ 1312306 h 1326"/>
                <a:gd name="T118" fmla="*/ 1156360 w 1371"/>
                <a:gd name="T119" fmla="*/ 1376165 h 1326"/>
                <a:gd name="T120" fmla="*/ 1258912 w 1371"/>
                <a:gd name="T121" fmla="*/ 1360201 h 1326"/>
                <a:gd name="T122" fmla="*/ 1307241 w 1371"/>
                <a:gd name="T123" fmla="*/ 1312306 h 1326"/>
                <a:gd name="T124" fmla="*/ 1375609 w 1371"/>
                <a:gd name="T125" fmla="*/ 1300599 h 13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1" h="1326">
                  <a:moveTo>
                    <a:pt x="1167" y="1222"/>
                  </a:moveTo>
                  <a:lnTo>
                    <a:pt x="1183" y="1206"/>
                  </a:lnTo>
                  <a:lnTo>
                    <a:pt x="1183" y="1191"/>
                  </a:lnTo>
                  <a:lnTo>
                    <a:pt x="1196" y="1177"/>
                  </a:lnTo>
                  <a:lnTo>
                    <a:pt x="1183" y="1162"/>
                  </a:lnTo>
                  <a:lnTo>
                    <a:pt x="1154" y="1162"/>
                  </a:lnTo>
                  <a:lnTo>
                    <a:pt x="1138" y="1162"/>
                  </a:lnTo>
                  <a:lnTo>
                    <a:pt x="1125" y="1134"/>
                  </a:lnTo>
                  <a:lnTo>
                    <a:pt x="1125" y="1121"/>
                  </a:lnTo>
                  <a:lnTo>
                    <a:pt x="1125" y="1090"/>
                  </a:lnTo>
                  <a:lnTo>
                    <a:pt x="1125" y="1076"/>
                  </a:lnTo>
                  <a:lnTo>
                    <a:pt x="1138" y="1063"/>
                  </a:lnTo>
                  <a:lnTo>
                    <a:pt x="1138" y="1047"/>
                  </a:lnTo>
                  <a:lnTo>
                    <a:pt x="1138" y="1034"/>
                  </a:lnTo>
                  <a:lnTo>
                    <a:pt x="1125" y="1018"/>
                  </a:lnTo>
                  <a:lnTo>
                    <a:pt x="1109" y="1018"/>
                  </a:lnTo>
                  <a:lnTo>
                    <a:pt x="1096" y="1005"/>
                  </a:lnTo>
                  <a:lnTo>
                    <a:pt x="1096" y="991"/>
                  </a:lnTo>
                  <a:lnTo>
                    <a:pt x="1109" y="991"/>
                  </a:lnTo>
                  <a:lnTo>
                    <a:pt x="1125" y="991"/>
                  </a:lnTo>
                  <a:lnTo>
                    <a:pt x="1138" y="991"/>
                  </a:lnTo>
                  <a:lnTo>
                    <a:pt x="1154" y="975"/>
                  </a:lnTo>
                  <a:lnTo>
                    <a:pt x="1167" y="962"/>
                  </a:lnTo>
                  <a:lnTo>
                    <a:pt x="1183" y="946"/>
                  </a:lnTo>
                  <a:lnTo>
                    <a:pt x="1167" y="933"/>
                  </a:lnTo>
                  <a:lnTo>
                    <a:pt x="1167" y="919"/>
                  </a:lnTo>
                  <a:lnTo>
                    <a:pt x="1154" y="904"/>
                  </a:lnTo>
                  <a:lnTo>
                    <a:pt x="1154" y="890"/>
                  </a:lnTo>
                  <a:lnTo>
                    <a:pt x="1167" y="890"/>
                  </a:lnTo>
                  <a:lnTo>
                    <a:pt x="1167" y="877"/>
                  </a:lnTo>
                  <a:lnTo>
                    <a:pt x="1167" y="861"/>
                  </a:lnTo>
                  <a:lnTo>
                    <a:pt x="1154" y="847"/>
                  </a:lnTo>
                  <a:lnTo>
                    <a:pt x="1154" y="832"/>
                  </a:lnTo>
                  <a:lnTo>
                    <a:pt x="1167" y="832"/>
                  </a:lnTo>
                  <a:lnTo>
                    <a:pt x="1154" y="818"/>
                  </a:lnTo>
                  <a:lnTo>
                    <a:pt x="1154" y="805"/>
                  </a:lnTo>
                  <a:lnTo>
                    <a:pt x="1167" y="805"/>
                  </a:lnTo>
                  <a:lnTo>
                    <a:pt x="1183" y="805"/>
                  </a:lnTo>
                  <a:lnTo>
                    <a:pt x="1183" y="789"/>
                  </a:lnTo>
                  <a:lnTo>
                    <a:pt x="1167" y="760"/>
                  </a:lnTo>
                  <a:lnTo>
                    <a:pt x="1154" y="760"/>
                  </a:lnTo>
                  <a:lnTo>
                    <a:pt x="1154" y="776"/>
                  </a:lnTo>
                  <a:lnTo>
                    <a:pt x="1138" y="776"/>
                  </a:lnTo>
                  <a:lnTo>
                    <a:pt x="1125" y="805"/>
                  </a:lnTo>
                  <a:lnTo>
                    <a:pt x="1096" y="818"/>
                  </a:lnTo>
                  <a:lnTo>
                    <a:pt x="1082" y="789"/>
                  </a:lnTo>
                  <a:lnTo>
                    <a:pt x="1096" y="760"/>
                  </a:lnTo>
                  <a:lnTo>
                    <a:pt x="1125" y="733"/>
                  </a:lnTo>
                  <a:lnTo>
                    <a:pt x="1125" y="717"/>
                  </a:lnTo>
                  <a:lnTo>
                    <a:pt x="1138" y="702"/>
                  </a:lnTo>
                  <a:lnTo>
                    <a:pt x="1167" y="702"/>
                  </a:lnTo>
                  <a:lnTo>
                    <a:pt x="1196" y="688"/>
                  </a:lnTo>
                  <a:lnTo>
                    <a:pt x="1210" y="661"/>
                  </a:lnTo>
                  <a:lnTo>
                    <a:pt x="1210" y="646"/>
                  </a:lnTo>
                  <a:lnTo>
                    <a:pt x="1225" y="632"/>
                  </a:lnTo>
                  <a:lnTo>
                    <a:pt x="1239" y="646"/>
                  </a:lnTo>
                  <a:lnTo>
                    <a:pt x="1255" y="661"/>
                  </a:lnTo>
                  <a:lnTo>
                    <a:pt x="1268" y="632"/>
                  </a:lnTo>
                  <a:lnTo>
                    <a:pt x="1284" y="646"/>
                  </a:lnTo>
                  <a:lnTo>
                    <a:pt x="1284" y="603"/>
                  </a:lnTo>
                  <a:lnTo>
                    <a:pt x="1297" y="589"/>
                  </a:lnTo>
                  <a:lnTo>
                    <a:pt x="1297" y="574"/>
                  </a:lnTo>
                  <a:lnTo>
                    <a:pt x="1297" y="547"/>
                  </a:lnTo>
                  <a:lnTo>
                    <a:pt x="1297" y="531"/>
                  </a:lnTo>
                  <a:lnTo>
                    <a:pt x="1313" y="516"/>
                  </a:lnTo>
                  <a:lnTo>
                    <a:pt x="1313" y="502"/>
                  </a:lnTo>
                  <a:lnTo>
                    <a:pt x="1326" y="473"/>
                  </a:lnTo>
                  <a:lnTo>
                    <a:pt x="1342" y="458"/>
                  </a:lnTo>
                  <a:lnTo>
                    <a:pt x="1371" y="430"/>
                  </a:lnTo>
                  <a:lnTo>
                    <a:pt x="1355" y="415"/>
                  </a:lnTo>
                  <a:lnTo>
                    <a:pt x="1342" y="415"/>
                  </a:lnTo>
                  <a:lnTo>
                    <a:pt x="1326" y="415"/>
                  </a:lnTo>
                  <a:lnTo>
                    <a:pt x="1313" y="401"/>
                  </a:lnTo>
                  <a:lnTo>
                    <a:pt x="1284" y="401"/>
                  </a:lnTo>
                  <a:lnTo>
                    <a:pt x="1255" y="388"/>
                  </a:lnTo>
                  <a:lnTo>
                    <a:pt x="1239" y="374"/>
                  </a:lnTo>
                  <a:lnTo>
                    <a:pt x="1225" y="345"/>
                  </a:lnTo>
                  <a:lnTo>
                    <a:pt x="1210" y="316"/>
                  </a:lnTo>
                  <a:lnTo>
                    <a:pt x="1183" y="316"/>
                  </a:lnTo>
                  <a:lnTo>
                    <a:pt x="1167" y="302"/>
                  </a:lnTo>
                  <a:lnTo>
                    <a:pt x="1154" y="302"/>
                  </a:lnTo>
                  <a:lnTo>
                    <a:pt x="1138" y="302"/>
                  </a:lnTo>
                  <a:lnTo>
                    <a:pt x="1125" y="316"/>
                  </a:lnTo>
                  <a:lnTo>
                    <a:pt x="1125" y="302"/>
                  </a:lnTo>
                  <a:lnTo>
                    <a:pt x="1109" y="287"/>
                  </a:lnTo>
                  <a:lnTo>
                    <a:pt x="1096" y="273"/>
                  </a:lnTo>
                  <a:lnTo>
                    <a:pt x="1082" y="273"/>
                  </a:lnTo>
                  <a:lnTo>
                    <a:pt x="1082" y="258"/>
                  </a:lnTo>
                  <a:lnTo>
                    <a:pt x="1068" y="244"/>
                  </a:lnTo>
                  <a:lnTo>
                    <a:pt x="1068" y="229"/>
                  </a:lnTo>
                  <a:lnTo>
                    <a:pt x="1053" y="215"/>
                  </a:lnTo>
                  <a:lnTo>
                    <a:pt x="1053" y="200"/>
                  </a:lnTo>
                  <a:lnTo>
                    <a:pt x="1037" y="200"/>
                  </a:lnTo>
                  <a:lnTo>
                    <a:pt x="1037" y="215"/>
                  </a:lnTo>
                  <a:lnTo>
                    <a:pt x="1024" y="215"/>
                  </a:lnTo>
                  <a:lnTo>
                    <a:pt x="1008" y="215"/>
                  </a:lnTo>
                  <a:lnTo>
                    <a:pt x="995" y="200"/>
                  </a:lnTo>
                  <a:lnTo>
                    <a:pt x="1008" y="186"/>
                  </a:lnTo>
                  <a:lnTo>
                    <a:pt x="1008" y="173"/>
                  </a:lnTo>
                  <a:lnTo>
                    <a:pt x="1008" y="143"/>
                  </a:lnTo>
                  <a:lnTo>
                    <a:pt x="995" y="143"/>
                  </a:lnTo>
                  <a:lnTo>
                    <a:pt x="981" y="143"/>
                  </a:lnTo>
                  <a:lnTo>
                    <a:pt x="966" y="143"/>
                  </a:lnTo>
                  <a:lnTo>
                    <a:pt x="952" y="114"/>
                  </a:lnTo>
                  <a:lnTo>
                    <a:pt x="952" y="101"/>
                  </a:lnTo>
                  <a:lnTo>
                    <a:pt x="936" y="101"/>
                  </a:lnTo>
                  <a:lnTo>
                    <a:pt x="921" y="101"/>
                  </a:lnTo>
                  <a:lnTo>
                    <a:pt x="921" y="85"/>
                  </a:lnTo>
                  <a:lnTo>
                    <a:pt x="921" y="72"/>
                  </a:lnTo>
                  <a:lnTo>
                    <a:pt x="907" y="72"/>
                  </a:lnTo>
                  <a:lnTo>
                    <a:pt x="894" y="72"/>
                  </a:lnTo>
                  <a:lnTo>
                    <a:pt x="894" y="58"/>
                  </a:lnTo>
                  <a:lnTo>
                    <a:pt x="878" y="43"/>
                  </a:lnTo>
                  <a:lnTo>
                    <a:pt x="878" y="29"/>
                  </a:lnTo>
                  <a:lnTo>
                    <a:pt x="878" y="14"/>
                  </a:lnTo>
                  <a:lnTo>
                    <a:pt x="878" y="0"/>
                  </a:lnTo>
                  <a:lnTo>
                    <a:pt x="849" y="0"/>
                  </a:lnTo>
                  <a:lnTo>
                    <a:pt x="836" y="0"/>
                  </a:lnTo>
                  <a:lnTo>
                    <a:pt x="820" y="0"/>
                  </a:lnTo>
                  <a:lnTo>
                    <a:pt x="807" y="0"/>
                  </a:lnTo>
                  <a:lnTo>
                    <a:pt x="793" y="0"/>
                  </a:lnTo>
                  <a:lnTo>
                    <a:pt x="779" y="14"/>
                  </a:lnTo>
                  <a:lnTo>
                    <a:pt x="779" y="29"/>
                  </a:lnTo>
                  <a:lnTo>
                    <a:pt x="779" y="43"/>
                  </a:lnTo>
                  <a:lnTo>
                    <a:pt x="764" y="58"/>
                  </a:lnTo>
                  <a:lnTo>
                    <a:pt x="764" y="72"/>
                  </a:lnTo>
                  <a:lnTo>
                    <a:pt x="764" y="101"/>
                  </a:lnTo>
                  <a:lnTo>
                    <a:pt x="764" y="114"/>
                  </a:lnTo>
                  <a:lnTo>
                    <a:pt x="750" y="114"/>
                  </a:lnTo>
                  <a:lnTo>
                    <a:pt x="735" y="114"/>
                  </a:lnTo>
                  <a:lnTo>
                    <a:pt x="721" y="130"/>
                  </a:lnTo>
                  <a:lnTo>
                    <a:pt x="706" y="130"/>
                  </a:lnTo>
                  <a:lnTo>
                    <a:pt x="677" y="143"/>
                  </a:lnTo>
                  <a:lnTo>
                    <a:pt x="649" y="157"/>
                  </a:lnTo>
                  <a:lnTo>
                    <a:pt x="620" y="157"/>
                  </a:lnTo>
                  <a:lnTo>
                    <a:pt x="591" y="157"/>
                  </a:lnTo>
                  <a:lnTo>
                    <a:pt x="591" y="173"/>
                  </a:lnTo>
                  <a:lnTo>
                    <a:pt x="605" y="173"/>
                  </a:lnTo>
                  <a:lnTo>
                    <a:pt x="634" y="186"/>
                  </a:lnTo>
                  <a:lnTo>
                    <a:pt x="649" y="200"/>
                  </a:lnTo>
                  <a:lnTo>
                    <a:pt x="634" y="200"/>
                  </a:lnTo>
                  <a:lnTo>
                    <a:pt x="634" y="215"/>
                  </a:lnTo>
                  <a:lnTo>
                    <a:pt x="605" y="200"/>
                  </a:lnTo>
                  <a:lnTo>
                    <a:pt x="576" y="200"/>
                  </a:lnTo>
                  <a:lnTo>
                    <a:pt x="547" y="200"/>
                  </a:lnTo>
                  <a:lnTo>
                    <a:pt x="547" y="186"/>
                  </a:lnTo>
                  <a:lnTo>
                    <a:pt x="518" y="186"/>
                  </a:lnTo>
                  <a:lnTo>
                    <a:pt x="490" y="173"/>
                  </a:lnTo>
                  <a:lnTo>
                    <a:pt x="461" y="157"/>
                  </a:lnTo>
                  <a:lnTo>
                    <a:pt x="461" y="173"/>
                  </a:lnTo>
                  <a:lnTo>
                    <a:pt x="432" y="157"/>
                  </a:lnTo>
                  <a:lnTo>
                    <a:pt x="448" y="143"/>
                  </a:lnTo>
                  <a:lnTo>
                    <a:pt x="432" y="130"/>
                  </a:lnTo>
                  <a:lnTo>
                    <a:pt x="432" y="114"/>
                  </a:lnTo>
                  <a:lnTo>
                    <a:pt x="448" y="101"/>
                  </a:lnTo>
                  <a:lnTo>
                    <a:pt x="432" y="101"/>
                  </a:lnTo>
                  <a:lnTo>
                    <a:pt x="419" y="101"/>
                  </a:lnTo>
                  <a:lnTo>
                    <a:pt x="403" y="85"/>
                  </a:lnTo>
                  <a:lnTo>
                    <a:pt x="390" y="85"/>
                  </a:lnTo>
                  <a:lnTo>
                    <a:pt x="390" y="101"/>
                  </a:lnTo>
                  <a:lnTo>
                    <a:pt x="374" y="114"/>
                  </a:lnTo>
                  <a:lnTo>
                    <a:pt x="374" y="143"/>
                  </a:lnTo>
                  <a:lnTo>
                    <a:pt x="374" y="157"/>
                  </a:lnTo>
                  <a:lnTo>
                    <a:pt x="390" y="186"/>
                  </a:lnTo>
                  <a:lnTo>
                    <a:pt x="374" y="200"/>
                  </a:lnTo>
                  <a:lnTo>
                    <a:pt x="374" y="215"/>
                  </a:lnTo>
                  <a:lnTo>
                    <a:pt x="374" y="229"/>
                  </a:lnTo>
                  <a:lnTo>
                    <a:pt x="390" y="244"/>
                  </a:lnTo>
                  <a:lnTo>
                    <a:pt x="390" y="258"/>
                  </a:lnTo>
                  <a:lnTo>
                    <a:pt x="361" y="258"/>
                  </a:lnTo>
                  <a:lnTo>
                    <a:pt x="345" y="244"/>
                  </a:lnTo>
                  <a:lnTo>
                    <a:pt x="331" y="244"/>
                  </a:lnTo>
                  <a:lnTo>
                    <a:pt x="316" y="244"/>
                  </a:lnTo>
                  <a:lnTo>
                    <a:pt x="331" y="229"/>
                  </a:lnTo>
                  <a:lnTo>
                    <a:pt x="302" y="229"/>
                  </a:lnTo>
                  <a:lnTo>
                    <a:pt x="273" y="229"/>
                  </a:lnTo>
                  <a:lnTo>
                    <a:pt x="258" y="215"/>
                  </a:lnTo>
                  <a:lnTo>
                    <a:pt x="258" y="229"/>
                  </a:lnTo>
                  <a:lnTo>
                    <a:pt x="231" y="229"/>
                  </a:lnTo>
                  <a:lnTo>
                    <a:pt x="231" y="215"/>
                  </a:lnTo>
                  <a:lnTo>
                    <a:pt x="231" y="186"/>
                  </a:lnTo>
                  <a:lnTo>
                    <a:pt x="215" y="186"/>
                  </a:lnTo>
                  <a:lnTo>
                    <a:pt x="201" y="186"/>
                  </a:lnTo>
                  <a:lnTo>
                    <a:pt x="201" y="173"/>
                  </a:lnTo>
                  <a:lnTo>
                    <a:pt x="215" y="157"/>
                  </a:lnTo>
                  <a:lnTo>
                    <a:pt x="201" y="173"/>
                  </a:lnTo>
                  <a:lnTo>
                    <a:pt x="172" y="157"/>
                  </a:lnTo>
                  <a:lnTo>
                    <a:pt x="159" y="173"/>
                  </a:lnTo>
                  <a:lnTo>
                    <a:pt x="159" y="186"/>
                  </a:lnTo>
                  <a:lnTo>
                    <a:pt x="130" y="186"/>
                  </a:lnTo>
                  <a:lnTo>
                    <a:pt x="130" y="173"/>
                  </a:lnTo>
                  <a:lnTo>
                    <a:pt x="101" y="173"/>
                  </a:lnTo>
                  <a:lnTo>
                    <a:pt x="85" y="173"/>
                  </a:lnTo>
                  <a:lnTo>
                    <a:pt x="72" y="157"/>
                  </a:lnTo>
                  <a:lnTo>
                    <a:pt x="56" y="173"/>
                  </a:lnTo>
                  <a:lnTo>
                    <a:pt x="42" y="173"/>
                  </a:lnTo>
                  <a:lnTo>
                    <a:pt x="29" y="173"/>
                  </a:lnTo>
                  <a:lnTo>
                    <a:pt x="13" y="173"/>
                  </a:lnTo>
                  <a:lnTo>
                    <a:pt x="13" y="186"/>
                  </a:lnTo>
                  <a:lnTo>
                    <a:pt x="29" y="186"/>
                  </a:lnTo>
                  <a:lnTo>
                    <a:pt x="42" y="186"/>
                  </a:lnTo>
                  <a:lnTo>
                    <a:pt x="56" y="186"/>
                  </a:lnTo>
                  <a:lnTo>
                    <a:pt x="56" y="200"/>
                  </a:lnTo>
                  <a:lnTo>
                    <a:pt x="56" y="215"/>
                  </a:lnTo>
                  <a:lnTo>
                    <a:pt x="42" y="215"/>
                  </a:lnTo>
                  <a:lnTo>
                    <a:pt x="42" y="229"/>
                  </a:lnTo>
                  <a:lnTo>
                    <a:pt x="29" y="229"/>
                  </a:lnTo>
                  <a:lnTo>
                    <a:pt x="13" y="229"/>
                  </a:lnTo>
                  <a:lnTo>
                    <a:pt x="0" y="244"/>
                  </a:lnTo>
                  <a:lnTo>
                    <a:pt x="13" y="244"/>
                  </a:lnTo>
                  <a:lnTo>
                    <a:pt x="29" y="258"/>
                  </a:lnTo>
                  <a:lnTo>
                    <a:pt x="42" y="287"/>
                  </a:lnTo>
                  <a:lnTo>
                    <a:pt x="42" y="273"/>
                  </a:lnTo>
                  <a:lnTo>
                    <a:pt x="72" y="287"/>
                  </a:lnTo>
                  <a:lnTo>
                    <a:pt x="72" y="273"/>
                  </a:lnTo>
                  <a:lnTo>
                    <a:pt x="85" y="273"/>
                  </a:lnTo>
                  <a:lnTo>
                    <a:pt x="85" y="287"/>
                  </a:lnTo>
                  <a:lnTo>
                    <a:pt x="114" y="316"/>
                  </a:lnTo>
                  <a:lnTo>
                    <a:pt x="130" y="316"/>
                  </a:lnTo>
                  <a:lnTo>
                    <a:pt x="130" y="330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43" y="359"/>
                  </a:lnTo>
                  <a:lnTo>
                    <a:pt x="172" y="359"/>
                  </a:lnTo>
                  <a:lnTo>
                    <a:pt x="201" y="359"/>
                  </a:lnTo>
                  <a:lnTo>
                    <a:pt x="186" y="374"/>
                  </a:lnTo>
                  <a:lnTo>
                    <a:pt x="201" y="374"/>
                  </a:lnTo>
                  <a:lnTo>
                    <a:pt x="215" y="388"/>
                  </a:lnTo>
                  <a:lnTo>
                    <a:pt x="201" y="415"/>
                  </a:lnTo>
                  <a:lnTo>
                    <a:pt x="215" y="415"/>
                  </a:lnTo>
                  <a:lnTo>
                    <a:pt x="231" y="430"/>
                  </a:lnTo>
                  <a:lnTo>
                    <a:pt x="258" y="430"/>
                  </a:lnTo>
                  <a:lnTo>
                    <a:pt x="231" y="430"/>
                  </a:lnTo>
                  <a:lnTo>
                    <a:pt x="231" y="444"/>
                  </a:lnTo>
                  <a:lnTo>
                    <a:pt x="244" y="444"/>
                  </a:lnTo>
                  <a:lnTo>
                    <a:pt x="244" y="458"/>
                  </a:lnTo>
                  <a:lnTo>
                    <a:pt x="215" y="489"/>
                  </a:lnTo>
                  <a:lnTo>
                    <a:pt x="215" y="502"/>
                  </a:lnTo>
                  <a:lnTo>
                    <a:pt x="231" y="531"/>
                  </a:lnTo>
                  <a:lnTo>
                    <a:pt x="244" y="531"/>
                  </a:lnTo>
                  <a:lnTo>
                    <a:pt x="244" y="560"/>
                  </a:lnTo>
                  <a:lnTo>
                    <a:pt x="258" y="574"/>
                  </a:lnTo>
                  <a:lnTo>
                    <a:pt x="258" y="589"/>
                  </a:lnTo>
                  <a:lnTo>
                    <a:pt x="287" y="603"/>
                  </a:lnTo>
                  <a:lnTo>
                    <a:pt x="302" y="589"/>
                  </a:lnTo>
                  <a:lnTo>
                    <a:pt x="302" y="603"/>
                  </a:lnTo>
                  <a:lnTo>
                    <a:pt x="302" y="619"/>
                  </a:lnTo>
                  <a:lnTo>
                    <a:pt x="287" y="632"/>
                  </a:lnTo>
                  <a:lnTo>
                    <a:pt x="302" y="632"/>
                  </a:lnTo>
                  <a:lnTo>
                    <a:pt x="287" y="646"/>
                  </a:lnTo>
                  <a:lnTo>
                    <a:pt x="287" y="675"/>
                  </a:lnTo>
                  <a:lnTo>
                    <a:pt x="287" y="688"/>
                  </a:lnTo>
                  <a:lnTo>
                    <a:pt x="273" y="702"/>
                  </a:lnTo>
                  <a:lnTo>
                    <a:pt x="273" y="717"/>
                  </a:lnTo>
                  <a:lnTo>
                    <a:pt x="287" y="717"/>
                  </a:lnTo>
                  <a:lnTo>
                    <a:pt x="287" y="733"/>
                  </a:lnTo>
                  <a:lnTo>
                    <a:pt x="287" y="747"/>
                  </a:lnTo>
                  <a:lnTo>
                    <a:pt x="302" y="760"/>
                  </a:lnTo>
                  <a:lnTo>
                    <a:pt x="302" y="776"/>
                  </a:lnTo>
                  <a:lnTo>
                    <a:pt x="302" y="805"/>
                  </a:lnTo>
                  <a:lnTo>
                    <a:pt x="302" y="818"/>
                  </a:lnTo>
                  <a:lnTo>
                    <a:pt x="287" y="805"/>
                  </a:lnTo>
                  <a:lnTo>
                    <a:pt x="287" y="789"/>
                  </a:lnTo>
                  <a:lnTo>
                    <a:pt x="287" y="776"/>
                  </a:lnTo>
                  <a:lnTo>
                    <a:pt x="273" y="760"/>
                  </a:lnTo>
                  <a:lnTo>
                    <a:pt x="273" y="747"/>
                  </a:lnTo>
                  <a:lnTo>
                    <a:pt x="258" y="733"/>
                  </a:lnTo>
                  <a:lnTo>
                    <a:pt x="258" y="717"/>
                  </a:lnTo>
                  <a:lnTo>
                    <a:pt x="244" y="733"/>
                  </a:lnTo>
                  <a:lnTo>
                    <a:pt x="244" y="776"/>
                  </a:lnTo>
                  <a:lnTo>
                    <a:pt x="244" y="789"/>
                  </a:lnTo>
                  <a:lnTo>
                    <a:pt x="231" y="805"/>
                  </a:lnTo>
                  <a:lnTo>
                    <a:pt x="231" y="832"/>
                  </a:lnTo>
                  <a:lnTo>
                    <a:pt x="215" y="832"/>
                  </a:lnTo>
                  <a:lnTo>
                    <a:pt x="244" y="847"/>
                  </a:lnTo>
                  <a:lnTo>
                    <a:pt x="231" y="861"/>
                  </a:lnTo>
                  <a:lnTo>
                    <a:pt x="201" y="861"/>
                  </a:lnTo>
                  <a:lnTo>
                    <a:pt x="201" y="877"/>
                  </a:lnTo>
                  <a:lnTo>
                    <a:pt x="201" y="890"/>
                  </a:lnTo>
                  <a:lnTo>
                    <a:pt x="186" y="904"/>
                  </a:lnTo>
                  <a:lnTo>
                    <a:pt x="186" y="919"/>
                  </a:lnTo>
                  <a:lnTo>
                    <a:pt x="172" y="919"/>
                  </a:lnTo>
                  <a:lnTo>
                    <a:pt x="172" y="946"/>
                  </a:lnTo>
                  <a:lnTo>
                    <a:pt x="159" y="946"/>
                  </a:lnTo>
                  <a:lnTo>
                    <a:pt x="143" y="962"/>
                  </a:lnTo>
                  <a:lnTo>
                    <a:pt x="143" y="975"/>
                  </a:lnTo>
                  <a:lnTo>
                    <a:pt x="114" y="1005"/>
                  </a:lnTo>
                  <a:lnTo>
                    <a:pt x="85" y="1034"/>
                  </a:lnTo>
                  <a:lnTo>
                    <a:pt x="101" y="1047"/>
                  </a:lnTo>
                  <a:lnTo>
                    <a:pt x="114" y="1063"/>
                  </a:lnTo>
                  <a:lnTo>
                    <a:pt x="114" y="1076"/>
                  </a:lnTo>
                  <a:lnTo>
                    <a:pt x="114" y="1090"/>
                  </a:lnTo>
                  <a:lnTo>
                    <a:pt x="130" y="1090"/>
                  </a:lnTo>
                  <a:lnTo>
                    <a:pt x="143" y="1090"/>
                  </a:lnTo>
                  <a:lnTo>
                    <a:pt x="172" y="1121"/>
                  </a:lnTo>
                  <a:lnTo>
                    <a:pt x="186" y="1121"/>
                  </a:lnTo>
                  <a:lnTo>
                    <a:pt x="201" y="1148"/>
                  </a:lnTo>
                  <a:lnTo>
                    <a:pt x="215" y="1148"/>
                  </a:lnTo>
                  <a:lnTo>
                    <a:pt x="231" y="1148"/>
                  </a:lnTo>
                  <a:lnTo>
                    <a:pt x="244" y="1162"/>
                  </a:lnTo>
                  <a:lnTo>
                    <a:pt x="273" y="1191"/>
                  </a:lnTo>
                  <a:lnTo>
                    <a:pt x="287" y="1191"/>
                  </a:lnTo>
                  <a:lnTo>
                    <a:pt x="316" y="1206"/>
                  </a:lnTo>
                  <a:lnTo>
                    <a:pt x="331" y="1206"/>
                  </a:lnTo>
                  <a:lnTo>
                    <a:pt x="331" y="1222"/>
                  </a:lnTo>
                  <a:lnTo>
                    <a:pt x="364" y="1224"/>
                  </a:lnTo>
                  <a:lnTo>
                    <a:pt x="399" y="1212"/>
                  </a:lnTo>
                  <a:lnTo>
                    <a:pt x="415" y="1226"/>
                  </a:lnTo>
                  <a:lnTo>
                    <a:pt x="423" y="1241"/>
                  </a:lnTo>
                  <a:lnTo>
                    <a:pt x="419" y="1262"/>
                  </a:lnTo>
                  <a:lnTo>
                    <a:pt x="432" y="1278"/>
                  </a:lnTo>
                  <a:lnTo>
                    <a:pt x="448" y="1278"/>
                  </a:lnTo>
                  <a:lnTo>
                    <a:pt x="461" y="1278"/>
                  </a:lnTo>
                  <a:lnTo>
                    <a:pt x="475" y="1278"/>
                  </a:lnTo>
                  <a:lnTo>
                    <a:pt x="490" y="1293"/>
                  </a:lnTo>
                  <a:lnTo>
                    <a:pt x="504" y="1307"/>
                  </a:lnTo>
                  <a:lnTo>
                    <a:pt x="518" y="1307"/>
                  </a:lnTo>
                  <a:lnTo>
                    <a:pt x="547" y="1307"/>
                  </a:lnTo>
                  <a:lnTo>
                    <a:pt x="560" y="1319"/>
                  </a:lnTo>
                  <a:lnTo>
                    <a:pt x="580" y="1323"/>
                  </a:lnTo>
                  <a:lnTo>
                    <a:pt x="591" y="1319"/>
                  </a:lnTo>
                  <a:lnTo>
                    <a:pt x="605" y="1319"/>
                  </a:lnTo>
                  <a:lnTo>
                    <a:pt x="615" y="1326"/>
                  </a:lnTo>
                  <a:lnTo>
                    <a:pt x="632" y="1313"/>
                  </a:lnTo>
                  <a:lnTo>
                    <a:pt x="626" y="1309"/>
                  </a:lnTo>
                  <a:lnTo>
                    <a:pt x="622" y="1299"/>
                  </a:lnTo>
                  <a:lnTo>
                    <a:pt x="620" y="1293"/>
                  </a:lnTo>
                  <a:lnTo>
                    <a:pt x="634" y="1278"/>
                  </a:lnTo>
                  <a:lnTo>
                    <a:pt x="620" y="1262"/>
                  </a:lnTo>
                  <a:lnTo>
                    <a:pt x="634" y="1233"/>
                  </a:lnTo>
                  <a:lnTo>
                    <a:pt x="634" y="1222"/>
                  </a:lnTo>
                  <a:lnTo>
                    <a:pt x="649" y="1206"/>
                  </a:lnTo>
                  <a:lnTo>
                    <a:pt x="663" y="1206"/>
                  </a:lnTo>
                  <a:lnTo>
                    <a:pt x="677" y="1191"/>
                  </a:lnTo>
                  <a:lnTo>
                    <a:pt x="692" y="1191"/>
                  </a:lnTo>
                  <a:lnTo>
                    <a:pt x="706" y="1191"/>
                  </a:lnTo>
                  <a:lnTo>
                    <a:pt x="721" y="1191"/>
                  </a:lnTo>
                  <a:lnTo>
                    <a:pt x="735" y="1177"/>
                  </a:lnTo>
                  <a:lnTo>
                    <a:pt x="750" y="1162"/>
                  </a:lnTo>
                  <a:lnTo>
                    <a:pt x="764" y="1162"/>
                  </a:lnTo>
                  <a:lnTo>
                    <a:pt x="779" y="1177"/>
                  </a:lnTo>
                  <a:lnTo>
                    <a:pt x="793" y="1191"/>
                  </a:lnTo>
                  <a:lnTo>
                    <a:pt x="807" y="1191"/>
                  </a:lnTo>
                  <a:lnTo>
                    <a:pt x="836" y="1191"/>
                  </a:lnTo>
                  <a:lnTo>
                    <a:pt x="836" y="1222"/>
                  </a:lnTo>
                  <a:lnTo>
                    <a:pt x="849" y="1206"/>
                  </a:lnTo>
                  <a:lnTo>
                    <a:pt x="865" y="1206"/>
                  </a:lnTo>
                  <a:lnTo>
                    <a:pt x="878" y="1191"/>
                  </a:lnTo>
                  <a:lnTo>
                    <a:pt x="894" y="1191"/>
                  </a:lnTo>
                  <a:lnTo>
                    <a:pt x="894" y="1206"/>
                  </a:lnTo>
                  <a:lnTo>
                    <a:pt x="894" y="1222"/>
                  </a:lnTo>
                  <a:lnTo>
                    <a:pt x="907" y="1222"/>
                  </a:lnTo>
                  <a:lnTo>
                    <a:pt x="921" y="1222"/>
                  </a:lnTo>
                  <a:lnTo>
                    <a:pt x="921" y="1233"/>
                  </a:lnTo>
                  <a:lnTo>
                    <a:pt x="921" y="1249"/>
                  </a:lnTo>
                  <a:lnTo>
                    <a:pt x="936" y="1233"/>
                  </a:lnTo>
                  <a:lnTo>
                    <a:pt x="952" y="1249"/>
                  </a:lnTo>
                  <a:lnTo>
                    <a:pt x="966" y="1262"/>
                  </a:lnTo>
                  <a:lnTo>
                    <a:pt x="966" y="1278"/>
                  </a:lnTo>
                  <a:lnTo>
                    <a:pt x="981" y="1293"/>
                  </a:lnTo>
                  <a:lnTo>
                    <a:pt x="995" y="1293"/>
                  </a:lnTo>
                  <a:lnTo>
                    <a:pt x="1008" y="1293"/>
                  </a:lnTo>
                  <a:lnTo>
                    <a:pt x="1024" y="1293"/>
                  </a:lnTo>
                  <a:lnTo>
                    <a:pt x="1037" y="1293"/>
                  </a:lnTo>
                  <a:lnTo>
                    <a:pt x="1053" y="1293"/>
                  </a:lnTo>
                  <a:lnTo>
                    <a:pt x="1068" y="1278"/>
                  </a:lnTo>
                  <a:lnTo>
                    <a:pt x="1068" y="1262"/>
                  </a:lnTo>
                  <a:lnTo>
                    <a:pt x="1068" y="1249"/>
                  </a:lnTo>
                  <a:lnTo>
                    <a:pt x="1082" y="1249"/>
                  </a:lnTo>
                  <a:lnTo>
                    <a:pt x="1096" y="1249"/>
                  </a:lnTo>
                  <a:lnTo>
                    <a:pt x="1109" y="1249"/>
                  </a:lnTo>
                  <a:lnTo>
                    <a:pt x="1109" y="1233"/>
                  </a:lnTo>
                  <a:lnTo>
                    <a:pt x="1125" y="1233"/>
                  </a:lnTo>
                  <a:lnTo>
                    <a:pt x="1138" y="1233"/>
                  </a:lnTo>
                  <a:lnTo>
                    <a:pt x="1138" y="1249"/>
                  </a:lnTo>
                  <a:lnTo>
                    <a:pt x="1167" y="1222"/>
                  </a:lnTo>
                  <a:lnTo>
                    <a:pt x="1154" y="1233"/>
                  </a:lnTo>
                  <a:lnTo>
                    <a:pt x="1167" y="1222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5" name="Freeform 1131">
              <a:extLst>
                <a:ext uri="{FF2B5EF4-FFF2-40B4-BE49-F238E27FC236}">
                  <a16:creationId xmlns:a16="http://schemas.microsoft.com/office/drawing/2014/main" id="{C58DE9B2-45B6-0031-BF3D-DA4090D4215D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295140" y="4438551"/>
              <a:ext cx="1477248" cy="1400889"/>
            </a:xfrm>
            <a:custGeom>
              <a:avLst/>
              <a:gdLst>
                <a:gd name="T0" fmla="*/ 153220 w 1355"/>
                <a:gd name="T1" fmla="*/ 458286 h 1421"/>
                <a:gd name="T2" fmla="*/ 236902 w 1355"/>
                <a:gd name="T3" fmla="*/ 382615 h 1421"/>
                <a:gd name="T4" fmla="*/ 390122 w 1355"/>
                <a:gd name="T5" fmla="*/ 429510 h 1421"/>
                <a:gd name="T6" fmla="*/ 424302 w 1355"/>
                <a:gd name="T7" fmla="*/ 413523 h 1421"/>
                <a:gd name="T8" fmla="*/ 474982 w 1355"/>
                <a:gd name="T9" fmla="*/ 552075 h 1421"/>
                <a:gd name="T10" fmla="*/ 594023 w 1355"/>
                <a:gd name="T11" fmla="*/ 733257 h 1421"/>
                <a:gd name="T12" fmla="*/ 796745 w 1355"/>
                <a:gd name="T13" fmla="*/ 931493 h 1421"/>
                <a:gd name="T14" fmla="*/ 900463 w 1355"/>
                <a:gd name="T15" fmla="*/ 979453 h 1421"/>
                <a:gd name="T16" fmla="*/ 1037182 w 1355"/>
                <a:gd name="T17" fmla="*/ 1087097 h 1421"/>
                <a:gd name="T18" fmla="*/ 1069005 w 1355"/>
                <a:gd name="T19" fmla="*/ 1161701 h 1421"/>
                <a:gd name="T20" fmla="*/ 1190402 w 1355"/>
                <a:gd name="T21" fmla="*/ 1208596 h 1421"/>
                <a:gd name="T22" fmla="*/ 1241083 w 1355"/>
                <a:gd name="T23" fmla="*/ 1378055 h 1421"/>
                <a:gd name="T24" fmla="*/ 1190402 w 1355"/>
                <a:gd name="T25" fmla="*/ 1423884 h 1421"/>
                <a:gd name="T26" fmla="*/ 1156223 w 1355"/>
                <a:gd name="T27" fmla="*/ 1500620 h 1421"/>
                <a:gd name="T28" fmla="*/ 1241083 w 1355"/>
                <a:gd name="T29" fmla="*/ 1500620 h 1421"/>
                <a:gd name="T30" fmla="*/ 1290585 w 1355"/>
                <a:gd name="T31" fmla="*/ 1423884 h 1421"/>
                <a:gd name="T32" fmla="*/ 1375445 w 1355"/>
                <a:gd name="T33" fmla="*/ 1378055 h 1421"/>
                <a:gd name="T34" fmla="*/ 1394303 w 1355"/>
                <a:gd name="T35" fmla="*/ 1302385 h 1421"/>
                <a:gd name="T36" fmla="*/ 1324765 w 1355"/>
                <a:gd name="T37" fmla="*/ 1241635 h 1421"/>
                <a:gd name="T38" fmla="*/ 1360123 w 1355"/>
                <a:gd name="T39" fmla="*/ 1148912 h 1421"/>
                <a:gd name="T40" fmla="*/ 1409625 w 1355"/>
                <a:gd name="T41" fmla="*/ 1118004 h 1421"/>
                <a:gd name="T42" fmla="*/ 1496843 w 1355"/>
                <a:gd name="T43" fmla="*/ 1148912 h 1421"/>
                <a:gd name="T44" fmla="*/ 1528665 w 1355"/>
                <a:gd name="T45" fmla="*/ 1208596 h 1421"/>
                <a:gd name="T46" fmla="*/ 1597025 w 1355"/>
                <a:gd name="T47" fmla="*/ 1177688 h 1421"/>
                <a:gd name="T48" fmla="*/ 1528665 w 1355"/>
                <a:gd name="T49" fmla="*/ 1070044 h 1421"/>
                <a:gd name="T50" fmla="*/ 1375445 w 1355"/>
                <a:gd name="T51" fmla="*/ 1008229 h 1421"/>
                <a:gd name="T52" fmla="*/ 1275263 w 1355"/>
                <a:gd name="T53" fmla="*/ 962400 h 1421"/>
                <a:gd name="T54" fmla="*/ 1275263 w 1355"/>
                <a:gd name="T55" fmla="*/ 917638 h 1421"/>
                <a:gd name="T56" fmla="*/ 1122043 w 1355"/>
                <a:gd name="T57" fmla="*/ 871809 h 1421"/>
                <a:gd name="T58" fmla="*/ 1003002 w 1355"/>
                <a:gd name="T59" fmla="*/ 750310 h 1421"/>
                <a:gd name="T60" fmla="*/ 949965 w 1355"/>
                <a:gd name="T61" fmla="*/ 611758 h 1421"/>
                <a:gd name="T62" fmla="*/ 883962 w 1355"/>
                <a:gd name="T63" fmla="*/ 535022 h 1421"/>
                <a:gd name="T64" fmla="*/ 781423 w 1355"/>
                <a:gd name="T65" fmla="*/ 473207 h 1421"/>
                <a:gd name="T66" fmla="*/ 781423 w 1355"/>
                <a:gd name="T67" fmla="*/ 382615 h 1421"/>
                <a:gd name="T68" fmla="*/ 781423 w 1355"/>
                <a:gd name="T69" fmla="*/ 319734 h 1421"/>
                <a:gd name="T70" fmla="*/ 796745 w 1355"/>
                <a:gd name="T71" fmla="*/ 260051 h 1421"/>
                <a:gd name="T72" fmla="*/ 900463 w 1355"/>
                <a:gd name="T73" fmla="*/ 244064 h 1421"/>
                <a:gd name="T74" fmla="*/ 949965 w 1355"/>
                <a:gd name="T75" fmla="*/ 244064 h 1421"/>
                <a:gd name="T76" fmla="*/ 985323 w 1355"/>
                <a:gd name="T77" fmla="*/ 198235 h 1421"/>
                <a:gd name="T78" fmla="*/ 985323 w 1355"/>
                <a:gd name="T79" fmla="*/ 121499 h 1421"/>
                <a:gd name="T80" fmla="*/ 900463 w 1355"/>
                <a:gd name="T81" fmla="*/ 90591 h 1421"/>
                <a:gd name="T82" fmla="*/ 832103 w 1355"/>
                <a:gd name="T83" fmla="*/ 44763 h 1421"/>
                <a:gd name="T84" fmla="*/ 730742 w 1355"/>
                <a:gd name="T85" fmla="*/ 13855 h 1421"/>
                <a:gd name="T86" fmla="*/ 645882 w 1355"/>
                <a:gd name="T87" fmla="*/ 30908 h 1421"/>
                <a:gd name="T88" fmla="*/ 594023 w 1355"/>
                <a:gd name="T89" fmla="*/ 0 h 1421"/>
                <a:gd name="T90" fmla="*/ 559843 w 1355"/>
                <a:gd name="T91" fmla="*/ 44763 h 1421"/>
                <a:gd name="T92" fmla="*/ 509162 w 1355"/>
                <a:gd name="T93" fmla="*/ 90591 h 1421"/>
                <a:gd name="T94" fmla="*/ 440802 w 1355"/>
                <a:gd name="T95" fmla="*/ 59684 h 1421"/>
                <a:gd name="T96" fmla="*/ 390122 w 1355"/>
                <a:gd name="T97" fmla="*/ 90591 h 1421"/>
                <a:gd name="T98" fmla="*/ 321762 w 1355"/>
                <a:gd name="T99" fmla="*/ 107644 h 1421"/>
                <a:gd name="T100" fmla="*/ 271082 w 1355"/>
                <a:gd name="T101" fmla="*/ 44763 h 1421"/>
                <a:gd name="T102" fmla="*/ 187400 w 1355"/>
                <a:gd name="T103" fmla="*/ 107644 h 1421"/>
                <a:gd name="T104" fmla="*/ 68360 w 1355"/>
                <a:gd name="T105" fmla="*/ 121499 h 1421"/>
                <a:gd name="T106" fmla="*/ 83682 w 1355"/>
                <a:gd name="T107" fmla="*/ 198235 h 1421"/>
                <a:gd name="T108" fmla="*/ 0 w 1355"/>
                <a:gd name="T109" fmla="*/ 229143 h 1421"/>
                <a:gd name="T110" fmla="*/ 49502 w 1355"/>
                <a:gd name="T111" fmla="*/ 288827 h 1421"/>
                <a:gd name="T112" fmla="*/ 34180 w 1355"/>
                <a:gd name="T113" fmla="*/ 382615 h 1421"/>
                <a:gd name="T114" fmla="*/ 100182 w 1355"/>
                <a:gd name="T115" fmla="*/ 444431 h 14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5" h="1421">
                  <a:moveTo>
                    <a:pt x="58" y="459"/>
                  </a:moveTo>
                  <a:lnTo>
                    <a:pt x="85" y="444"/>
                  </a:lnTo>
                  <a:lnTo>
                    <a:pt x="100" y="430"/>
                  </a:lnTo>
                  <a:lnTo>
                    <a:pt x="114" y="430"/>
                  </a:lnTo>
                  <a:lnTo>
                    <a:pt x="130" y="430"/>
                  </a:lnTo>
                  <a:lnTo>
                    <a:pt x="159" y="417"/>
                  </a:lnTo>
                  <a:lnTo>
                    <a:pt x="172" y="403"/>
                  </a:lnTo>
                  <a:lnTo>
                    <a:pt x="172" y="388"/>
                  </a:lnTo>
                  <a:lnTo>
                    <a:pt x="186" y="372"/>
                  </a:lnTo>
                  <a:lnTo>
                    <a:pt x="201" y="359"/>
                  </a:lnTo>
                  <a:lnTo>
                    <a:pt x="230" y="359"/>
                  </a:lnTo>
                  <a:lnTo>
                    <a:pt x="246" y="359"/>
                  </a:lnTo>
                  <a:lnTo>
                    <a:pt x="273" y="388"/>
                  </a:lnTo>
                  <a:lnTo>
                    <a:pt x="289" y="372"/>
                  </a:lnTo>
                  <a:lnTo>
                    <a:pt x="331" y="403"/>
                  </a:lnTo>
                  <a:lnTo>
                    <a:pt x="331" y="388"/>
                  </a:lnTo>
                  <a:lnTo>
                    <a:pt x="347" y="372"/>
                  </a:lnTo>
                  <a:lnTo>
                    <a:pt x="360" y="372"/>
                  </a:lnTo>
                  <a:lnTo>
                    <a:pt x="374" y="372"/>
                  </a:lnTo>
                  <a:lnTo>
                    <a:pt x="360" y="388"/>
                  </a:lnTo>
                  <a:lnTo>
                    <a:pt x="360" y="403"/>
                  </a:lnTo>
                  <a:lnTo>
                    <a:pt x="374" y="417"/>
                  </a:lnTo>
                  <a:lnTo>
                    <a:pt x="360" y="430"/>
                  </a:lnTo>
                  <a:lnTo>
                    <a:pt x="389" y="459"/>
                  </a:lnTo>
                  <a:lnTo>
                    <a:pt x="403" y="518"/>
                  </a:lnTo>
                  <a:lnTo>
                    <a:pt x="419" y="574"/>
                  </a:lnTo>
                  <a:lnTo>
                    <a:pt x="432" y="589"/>
                  </a:lnTo>
                  <a:lnTo>
                    <a:pt x="461" y="659"/>
                  </a:lnTo>
                  <a:lnTo>
                    <a:pt x="475" y="659"/>
                  </a:lnTo>
                  <a:lnTo>
                    <a:pt x="504" y="688"/>
                  </a:lnTo>
                  <a:lnTo>
                    <a:pt x="519" y="717"/>
                  </a:lnTo>
                  <a:lnTo>
                    <a:pt x="533" y="731"/>
                  </a:lnTo>
                  <a:lnTo>
                    <a:pt x="548" y="746"/>
                  </a:lnTo>
                  <a:lnTo>
                    <a:pt x="591" y="789"/>
                  </a:lnTo>
                  <a:lnTo>
                    <a:pt x="676" y="874"/>
                  </a:lnTo>
                  <a:lnTo>
                    <a:pt x="692" y="874"/>
                  </a:lnTo>
                  <a:lnTo>
                    <a:pt x="706" y="903"/>
                  </a:lnTo>
                  <a:lnTo>
                    <a:pt x="735" y="903"/>
                  </a:lnTo>
                  <a:lnTo>
                    <a:pt x="750" y="933"/>
                  </a:lnTo>
                  <a:lnTo>
                    <a:pt x="764" y="919"/>
                  </a:lnTo>
                  <a:lnTo>
                    <a:pt x="806" y="962"/>
                  </a:lnTo>
                  <a:lnTo>
                    <a:pt x="822" y="977"/>
                  </a:lnTo>
                  <a:lnTo>
                    <a:pt x="836" y="991"/>
                  </a:lnTo>
                  <a:lnTo>
                    <a:pt x="851" y="991"/>
                  </a:lnTo>
                  <a:lnTo>
                    <a:pt x="880" y="1020"/>
                  </a:lnTo>
                  <a:lnTo>
                    <a:pt x="894" y="1020"/>
                  </a:lnTo>
                  <a:lnTo>
                    <a:pt x="907" y="1033"/>
                  </a:lnTo>
                  <a:lnTo>
                    <a:pt x="907" y="1063"/>
                  </a:lnTo>
                  <a:lnTo>
                    <a:pt x="907" y="1078"/>
                  </a:lnTo>
                  <a:lnTo>
                    <a:pt x="907" y="1090"/>
                  </a:lnTo>
                  <a:lnTo>
                    <a:pt x="938" y="1105"/>
                  </a:lnTo>
                  <a:lnTo>
                    <a:pt x="952" y="1105"/>
                  </a:lnTo>
                  <a:lnTo>
                    <a:pt x="965" y="1105"/>
                  </a:lnTo>
                  <a:lnTo>
                    <a:pt x="995" y="1119"/>
                  </a:lnTo>
                  <a:lnTo>
                    <a:pt x="1010" y="1134"/>
                  </a:lnTo>
                  <a:lnTo>
                    <a:pt x="1010" y="1148"/>
                  </a:lnTo>
                  <a:lnTo>
                    <a:pt x="1024" y="1163"/>
                  </a:lnTo>
                  <a:lnTo>
                    <a:pt x="1037" y="1206"/>
                  </a:lnTo>
                  <a:lnTo>
                    <a:pt x="1053" y="1249"/>
                  </a:lnTo>
                  <a:lnTo>
                    <a:pt x="1053" y="1293"/>
                  </a:lnTo>
                  <a:lnTo>
                    <a:pt x="1037" y="1307"/>
                  </a:lnTo>
                  <a:lnTo>
                    <a:pt x="1024" y="1307"/>
                  </a:lnTo>
                  <a:lnTo>
                    <a:pt x="1010" y="1307"/>
                  </a:lnTo>
                  <a:lnTo>
                    <a:pt x="1010" y="1320"/>
                  </a:lnTo>
                  <a:lnTo>
                    <a:pt x="1010" y="1336"/>
                  </a:lnTo>
                  <a:lnTo>
                    <a:pt x="1010" y="1350"/>
                  </a:lnTo>
                  <a:lnTo>
                    <a:pt x="1010" y="1363"/>
                  </a:lnTo>
                  <a:lnTo>
                    <a:pt x="995" y="1379"/>
                  </a:lnTo>
                  <a:lnTo>
                    <a:pt x="981" y="1392"/>
                  </a:lnTo>
                  <a:lnTo>
                    <a:pt x="981" y="1408"/>
                  </a:lnTo>
                  <a:lnTo>
                    <a:pt x="995" y="1421"/>
                  </a:lnTo>
                  <a:lnTo>
                    <a:pt x="1010" y="1421"/>
                  </a:lnTo>
                  <a:lnTo>
                    <a:pt x="1024" y="1421"/>
                  </a:lnTo>
                  <a:lnTo>
                    <a:pt x="1037" y="1421"/>
                  </a:lnTo>
                  <a:lnTo>
                    <a:pt x="1053" y="1408"/>
                  </a:lnTo>
                  <a:lnTo>
                    <a:pt x="1066" y="1408"/>
                  </a:lnTo>
                  <a:lnTo>
                    <a:pt x="1066" y="1392"/>
                  </a:lnTo>
                  <a:lnTo>
                    <a:pt x="1095" y="1379"/>
                  </a:lnTo>
                  <a:lnTo>
                    <a:pt x="1095" y="1363"/>
                  </a:lnTo>
                  <a:lnTo>
                    <a:pt x="1095" y="1336"/>
                  </a:lnTo>
                  <a:lnTo>
                    <a:pt x="1111" y="1320"/>
                  </a:lnTo>
                  <a:lnTo>
                    <a:pt x="1124" y="1307"/>
                  </a:lnTo>
                  <a:lnTo>
                    <a:pt x="1138" y="1293"/>
                  </a:lnTo>
                  <a:lnTo>
                    <a:pt x="1154" y="1293"/>
                  </a:lnTo>
                  <a:lnTo>
                    <a:pt x="1167" y="1293"/>
                  </a:lnTo>
                  <a:lnTo>
                    <a:pt x="1183" y="1293"/>
                  </a:lnTo>
                  <a:lnTo>
                    <a:pt x="1183" y="1278"/>
                  </a:lnTo>
                  <a:lnTo>
                    <a:pt x="1183" y="1264"/>
                  </a:lnTo>
                  <a:lnTo>
                    <a:pt x="1183" y="1249"/>
                  </a:lnTo>
                  <a:lnTo>
                    <a:pt x="1183" y="1222"/>
                  </a:lnTo>
                  <a:lnTo>
                    <a:pt x="1183" y="1206"/>
                  </a:lnTo>
                  <a:lnTo>
                    <a:pt x="1183" y="1191"/>
                  </a:lnTo>
                  <a:lnTo>
                    <a:pt x="1167" y="1177"/>
                  </a:lnTo>
                  <a:lnTo>
                    <a:pt x="1138" y="1191"/>
                  </a:lnTo>
                  <a:lnTo>
                    <a:pt x="1124" y="1165"/>
                  </a:lnTo>
                  <a:lnTo>
                    <a:pt x="1121" y="1128"/>
                  </a:lnTo>
                  <a:lnTo>
                    <a:pt x="1124" y="1105"/>
                  </a:lnTo>
                  <a:lnTo>
                    <a:pt x="1138" y="1105"/>
                  </a:lnTo>
                  <a:lnTo>
                    <a:pt x="1138" y="1090"/>
                  </a:lnTo>
                  <a:lnTo>
                    <a:pt x="1154" y="1078"/>
                  </a:lnTo>
                  <a:lnTo>
                    <a:pt x="1138" y="1078"/>
                  </a:lnTo>
                  <a:lnTo>
                    <a:pt x="1154" y="1063"/>
                  </a:lnTo>
                  <a:lnTo>
                    <a:pt x="1167" y="1049"/>
                  </a:lnTo>
                  <a:lnTo>
                    <a:pt x="1183" y="1049"/>
                  </a:lnTo>
                  <a:lnTo>
                    <a:pt x="1196" y="1049"/>
                  </a:lnTo>
                  <a:lnTo>
                    <a:pt x="1196" y="1063"/>
                  </a:lnTo>
                  <a:lnTo>
                    <a:pt x="1225" y="1078"/>
                  </a:lnTo>
                  <a:lnTo>
                    <a:pt x="1239" y="1078"/>
                  </a:lnTo>
                  <a:lnTo>
                    <a:pt x="1254" y="1078"/>
                  </a:lnTo>
                  <a:lnTo>
                    <a:pt x="1270" y="1078"/>
                  </a:lnTo>
                  <a:lnTo>
                    <a:pt x="1284" y="1078"/>
                  </a:lnTo>
                  <a:lnTo>
                    <a:pt x="1284" y="1090"/>
                  </a:lnTo>
                  <a:lnTo>
                    <a:pt x="1284" y="1105"/>
                  </a:lnTo>
                  <a:lnTo>
                    <a:pt x="1297" y="1119"/>
                  </a:lnTo>
                  <a:lnTo>
                    <a:pt x="1297" y="1134"/>
                  </a:lnTo>
                  <a:lnTo>
                    <a:pt x="1313" y="1148"/>
                  </a:lnTo>
                  <a:lnTo>
                    <a:pt x="1326" y="1148"/>
                  </a:lnTo>
                  <a:lnTo>
                    <a:pt x="1342" y="1148"/>
                  </a:lnTo>
                  <a:lnTo>
                    <a:pt x="1355" y="1134"/>
                  </a:lnTo>
                  <a:lnTo>
                    <a:pt x="1355" y="1105"/>
                  </a:lnTo>
                  <a:lnTo>
                    <a:pt x="1355" y="1078"/>
                  </a:lnTo>
                  <a:lnTo>
                    <a:pt x="1355" y="1063"/>
                  </a:lnTo>
                  <a:lnTo>
                    <a:pt x="1326" y="1049"/>
                  </a:lnTo>
                  <a:lnTo>
                    <a:pt x="1313" y="1020"/>
                  </a:lnTo>
                  <a:lnTo>
                    <a:pt x="1297" y="1004"/>
                  </a:lnTo>
                  <a:lnTo>
                    <a:pt x="1270" y="991"/>
                  </a:lnTo>
                  <a:lnTo>
                    <a:pt x="1239" y="991"/>
                  </a:lnTo>
                  <a:lnTo>
                    <a:pt x="1225" y="977"/>
                  </a:lnTo>
                  <a:lnTo>
                    <a:pt x="1212" y="962"/>
                  </a:lnTo>
                  <a:lnTo>
                    <a:pt x="1167" y="946"/>
                  </a:lnTo>
                  <a:lnTo>
                    <a:pt x="1154" y="933"/>
                  </a:lnTo>
                  <a:lnTo>
                    <a:pt x="1138" y="919"/>
                  </a:lnTo>
                  <a:lnTo>
                    <a:pt x="1124" y="919"/>
                  </a:lnTo>
                  <a:lnTo>
                    <a:pt x="1095" y="919"/>
                  </a:lnTo>
                  <a:lnTo>
                    <a:pt x="1082" y="903"/>
                  </a:lnTo>
                  <a:lnTo>
                    <a:pt x="1053" y="890"/>
                  </a:lnTo>
                  <a:lnTo>
                    <a:pt x="1037" y="890"/>
                  </a:lnTo>
                  <a:lnTo>
                    <a:pt x="1053" y="874"/>
                  </a:lnTo>
                  <a:lnTo>
                    <a:pt x="1066" y="874"/>
                  </a:lnTo>
                  <a:lnTo>
                    <a:pt x="1082" y="861"/>
                  </a:lnTo>
                  <a:lnTo>
                    <a:pt x="1082" y="832"/>
                  </a:lnTo>
                  <a:lnTo>
                    <a:pt x="1037" y="818"/>
                  </a:lnTo>
                  <a:lnTo>
                    <a:pt x="1024" y="818"/>
                  </a:lnTo>
                  <a:lnTo>
                    <a:pt x="981" y="818"/>
                  </a:lnTo>
                  <a:lnTo>
                    <a:pt x="952" y="818"/>
                  </a:lnTo>
                  <a:lnTo>
                    <a:pt x="923" y="805"/>
                  </a:lnTo>
                  <a:lnTo>
                    <a:pt x="907" y="776"/>
                  </a:lnTo>
                  <a:lnTo>
                    <a:pt x="894" y="760"/>
                  </a:lnTo>
                  <a:lnTo>
                    <a:pt x="865" y="731"/>
                  </a:lnTo>
                  <a:lnTo>
                    <a:pt x="851" y="704"/>
                  </a:lnTo>
                  <a:lnTo>
                    <a:pt x="822" y="675"/>
                  </a:lnTo>
                  <a:lnTo>
                    <a:pt x="822" y="646"/>
                  </a:lnTo>
                  <a:lnTo>
                    <a:pt x="836" y="632"/>
                  </a:lnTo>
                  <a:lnTo>
                    <a:pt x="822" y="603"/>
                  </a:lnTo>
                  <a:lnTo>
                    <a:pt x="806" y="574"/>
                  </a:lnTo>
                  <a:lnTo>
                    <a:pt x="806" y="560"/>
                  </a:lnTo>
                  <a:lnTo>
                    <a:pt x="793" y="545"/>
                  </a:lnTo>
                  <a:lnTo>
                    <a:pt x="793" y="518"/>
                  </a:lnTo>
                  <a:lnTo>
                    <a:pt x="777" y="518"/>
                  </a:lnTo>
                  <a:lnTo>
                    <a:pt x="750" y="502"/>
                  </a:lnTo>
                  <a:lnTo>
                    <a:pt x="721" y="488"/>
                  </a:lnTo>
                  <a:lnTo>
                    <a:pt x="706" y="488"/>
                  </a:lnTo>
                  <a:lnTo>
                    <a:pt x="676" y="473"/>
                  </a:lnTo>
                  <a:lnTo>
                    <a:pt x="676" y="459"/>
                  </a:lnTo>
                  <a:lnTo>
                    <a:pt x="663" y="444"/>
                  </a:lnTo>
                  <a:lnTo>
                    <a:pt x="663" y="430"/>
                  </a:lnTo>
                  <a:lnTo>
                    <a:pt x="649" y="403"/>
                  </a:lnTo>
                  <a:lnTo>
                    <a:pt x="663" y="388"/>
                  </a:lnTo>
                  <a:lnTo>
                    <a:pt x="663" y="372"/>
                  </a:lnTo>
                  <a:lnTo>
                    <a:pt x="663" y="359"/>
                  </a:lnTo>
                  <a:lnTo>
                    <a:pt x="676" y="345"/>
                  </a:lnTo>
                  <a:lnTo>
                    <a:pt x="692" y="329"/>
                  </a:lnTo>
                  <a:lnTo>
                    <a:pt x="692" y="316"/>
                  </a:lnTo>
                  <a:lnTo>
                    <a:pt x="676" y="316"/>
                  </a:lnTo>
                  <a:lnTo>
                    <a:pt x="663" y="300"/>
                  </a:lnTo>
                  <a:lnTo>
                    <a:pt x="663" y="287"/>
                  </a:lnTo>
                  <a:lnTo>
                    <a:pt x="649" y="287"/>
                  </a:lnTo>
                  <a:lnTo>
                    <a:pt x="663" y="271"/>
                  </a:lnTo>
                  <a:lnTo>
                    <a:pt x="676" y="271"/>
                  </a:lnTo>
                  <a:lnTo>
                    <a:pt x="676" y="244"/>
                  </a:lnTo>
                  <a:lnTo>
                    <a:pt x="706" y="244"/>
                  </a:lnTo>
                  <a:lnTo>
                    <a:pt x="721" y="244"/>
                  </a:lnTo>
                  <a:lnTo>
                    <a:pt x="735" y="244"/>
                  </a:lnTo>
                  <a:lnTo>
                    <a:pt x="750" y="244"/>
                  </a:lnTo>
                  <a:lnTo>
                    <a:pt x="764" y="229"/>
                  </a:lnTo>
                  <a:lnTo>
                    <a:pt x="777" y="229"/>
                  </a:lnTo>
                  <a:lnTo>
                    <a:pt x="777" y="215"/>
                  </a:lnTo>
                  <a:lnTo>
                    <a:pt x="793" y="215"/>
                  </a:lnTo>
                  <a:lnTo>
                    <a:pt x="806" y="215"/>
                  </a:lnTo>
                  <a:lnTo>
                    <a:pt x="806" y="229"/>
                  </a:lnTo>
                  <a:lnTo>
                    <a:pt x="822" y="244"/>
                  </a:lnTo>
                  <a:lnTo>
                    <a:pt x="822" y="215"/>
                  </a:lnTo>
                  <a:lnTo>
                    <a:pt x="836" y="215"/>
                  </a:lnTo>
                  <a:lnTo>
                    <a:pt x="851" y="200"/>
                  </a:lnTo>
                  <a:lnTo>
                    <a:pt x="836" y="186"/>
                  </a:lnTo>
                  <a:lnTo>
                    <a:pt x="822" y="172"/>
                  </a:lnTo>
                  <a:lnTo>
                    <a:pt x="851" y="159"/>
                  </a:lnTo>
                  <a:lnTo>
                    <a:pt x="851" y="145"/>
                  </a:lnTo>
                  <a:lnTo>
                    <a:pt x="836" y="130"/>
                  </a:lnTo>
                  <a:lnTo>
                    <a:pt x="836" y="114"/>
                  </a:lnTo>
                  <a:lnTo>
                    <a:pt x="836" y="101"/>
                  </a:lnTo>
                  <a:lnTo>
                    <a:pt x="822" y="101"/>
                  </a:lnTo>
                  <a:lnTo>
                    <a:pt x="806" y="85"/>
                  </a:lnTo>
                  <a:lnTo>
                    <a:pt x="777" y="85"/>
                  </a:lnTo>
                  <a:lnTo>
                    <a:pt x="764" y="85"/>
                  </a:lnTo>
                  <a:lnTo>
                    <a:pt x="750" y="85"/>
                  </a:lnTo>
                  <a:lnTo>
                    <a:pt x="735" y="85"/>
                  </a:lnTo>
                  <a:lnTo>
                    <a:pt x="721" y="72"/>
                  </a:lnTo>
                  <a:lnTo>
                    <a:pt x="706" y="56"/>
                  </a:lnTo>
                  <a:lnTo>
                    <a:pt x="706" y="42"/>
                  </a:lnTo>
                  <a:lnTo>
                    <a:pt x="692" y="29"/>
                  </a:lnTo>
                  <a:lnTo>
                    <a:pt x="676" y="13"/>
                  </a:lnTo>
                  <a:lnTo>
                    <a:pt x="649" y="13"/>
                  </a:lnTo>
                  <a:lnTo>
                    <a:pt x="636" y="13"/>
                  </a:lnTo>
                  <a:lnTo>
                    <a:pt x="620" y="13"/>
                  </a:lnTo>
                  <a:lnTo>
                    <a:pt x="605" y="13"/>
                  </a:lnTo>
                  <a:lnTo>
                    <a:pt x="591" y="0"/>
                  </a:lnTo>
                  <a:lnTo>
                    <a:pt x="578" y="0"/>
                  </a:lnTo>
                  <a:lnTo>
                    <a:pt x="578" y="13"/>
                  </a:lnTo>
                  <a:lnTo>
                    <a:pt x="548" y="29"/>
                  </a:lnTo>
                  <a:lnTo>
                    <a:pt x="533" y="29"/>
                  </a:lnTo>
                  <a:lnTo>
                    <a:pt x="519" y="29"/>
                  </a:lnTo>
                  <a:lnTo>
                    <a:pt x="519" y="13"/>
                  </a:lnTo>
                  <a:lnTo>
                    <a:pt x="519" y="0"/>
                  </a:lnTo>
                  <a:lnTo>
                    <a:pt x="504" y="0"/>
                  </a:lnTo>
                  <a:lnTo>
                    <a:pt x="488" y="0"/>
                  </a:lnTo>
                  <a:lnTo>
                    <a:pt x="488" y="13"/>
                  </a:lnTo>
                  <a:lnTo>
                    <a:pt x="488" y="29"/>
                  </a:lnTo>
                  <a:lnTo>
                    <a:pt x="488" y="42"/>
                  </a:lnTo>
                  <a:lnTo>
                    <a:pt x="475" y="42"/>
                  </a:lnTo>
                  <a:lnTo>
                    <a:pt x="461" y="29"/>
                  </a:lnTo>
                  <a:lnTo>
                    <a:pt x="448" y="42"/>
                  </a:lnTo>
                  <a:lnTo>
                    <a:pt x="432" y="56"/>
                  </a:lnTo>
                  <a:lnTo>
                    <a:pt x="448" y="72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3" y="72"/>
                  </a:lnTo>
                  <a:lnTo>
                    <a:pt x="389" y="72"/>
                  </a:lnTo>
                  <a:lnTo>
                    <a:pt x="374" y="72"/>
                  </a:lnTo>
                  <a:lnTo>
                    <a:pt x="374" y="56"/>
                  </a:lnTo>
                  <a:lnTo>
                    <a:pt x="360" y="42"/>
                  </a:lnTo>
                  <a:lnTo>
                    <a:pt x="347" y="42"/>
                  </a:lnTo>
                  <a:lnTo>
                    <a:pt x="347" y="56"/>
                  </a:lnTo>
                  <a:lnTo>
                    <a:pt x="347" y="85"/>
                  </a:lnTo>
                  <a:lnTo>
                    <a:pt x="331" y="85"/>
                  </a:lnTo>
                  <a:lnTo>
                    <a:pt x="318" y="101"/>
                  </a:lnTo>
                  <a:lnTo>
                    <a:pt x="302" y="114"/>
                  </a:lnTo>
                  <a:lnTo>
                    <a:pt x="302" y="130"/>
                  </a:lnTo>
                  <a:lnTo>
                    <a:pt x="289" y="114"/>
                  </a:lnTo>
                  <a:lnTo>
                    <a:pt x="273" y="101"/>
                  </a:lnTo>
                  <a:lnTo>
                    <a:pt x="260" y="85"/>
                  </a:lnTo>
                  <a:lnTo>
                    <a:pt x="260" y="72"/>
                  </a:lnTo>
                  <a:lnTo>
                    <a:pt x="260" y="56"/>
                  </a:lnTo>
                  <a:lnTo>
                    <a:pt x="246" y="42"/>
                  </a:lnTo>
                  <a:lnTo>
                    <a:pt x="230" y="42"/>
                  </a:lnTo>
                  <a:lnTo>
                    <a:pt x="215" y="56"/>
                  </a:lnTo>
                  <a:lnTo>
                    <a:pt x="215" y="72"/>
                  </a:lnTo>
                  <a:lnTo>
                    <a:pt x="201" y="101"/>
                  </a:lnTo>
                  <a:lnTo>
                    <a:pt x="186" y="101"/>
                  </a:lnTo>
                  <a:lnTo>
                    <a:pt x="159" y="101"/>
                  </a:lnTo>
                  <a:lnTo>
                    <a:pt x="143" y="85"/>
                  </a:lnTo>
                  <a:lnTo>
                    <a:pt x="85" y="101"/>
                  </a:lnTo>
                  <a:lnTo>
                    <a:pt x="71" y="101"/>
                  </a:lnTo>
                  <a:lnTo>
                    <a:pt x="71" y="114"/>
                  </a:lnTo>
                  <a:lnTo>
                    <a:pt x="58" y="114"/>
                  </a:lnTo>
                  <a:lnTo>
                    <a:pt x="58" y="130"/>
                  </a:lnTo>
                  <a:lnTo>
                    <a:pt x="71" y="145"/>
                  </a:lnTo>
                  <a:lnTo>
                    <a:pt x="71" y="159"/>
                  </a:lnTo>
                  <a:lnTo>
                    <a:pt x="85" y="172"/>
                  </a:lnTo>
                  <a:lnTo>
                    <a:pt x="71" y="186"/>
                  </a:lnTo>
                  <a:lnTo>
                    <a:pt x="58" y="200"/>
                  </a:lnTo>
                  <a:lnTo>
                    <a:pt x="42" y="215"/>
                  </a:lnTo>
                  <a:lnTo>
                    <a:pt x="29" y="215"/>
                  </a:lnTo>
                  <a:lnTo>
                    <a:pt x="13" y="215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13" y="244"/>
                  </a:lnTo>
                  <a:lnTo>
                    <a:pt x="29" y="244"/>
                  </a:lnTo>
                  <a:lnTo>
                    <a:pt x="42" y="258"/>
                  </a:lnTo>
                  <a:lnTo>
                    <a:pt x="42" y="271"/>
                  </a:lnTo>
                  <a:lnTo>
                    <a:pt x="42" y="287"/>
                  </a:lnTo>
                  <a:lnTo>
                    <a:pt x="29" y="300"/>
                  </a:lnTo>
                  <a:lnTo>
                    <a:pt x="29" y="316"/>
                  </a:lnTo>
                  <a:lnTo>
                    <a:pt x="29" y="345"/>
                  </a:lnTo>
                  <a:lnTo>
                    <a:pt x="29" y="359"/>
                  </a:lnTo>
                  <a:lnTo>
                    <a:pt x="42" y="388"/>
                  </a:lnTo>
                  <a:lnTo>
                    <a:pt x="58" y="388"/>
                  </a:lnTo>
                  <a:lnTo>
                    <a:pt x="85" y="388"/>
                  </a:lnTo>
                  <a:lnTo>
                    <a:pt x="100" y="403"/>
                  </a:lnTo>
                  <a:lnTo>
                    <a:pt x="85" y="417"/>
                  </a:lnTo>
                  <a:lnTo>
                    <a:pt x="85" y="430"/>
                  </a:lnTo>
                  <a:lnTo>
                    <a:pt x="71" y="444"/>
                  </a:lnTo>
                  <a:lnTo>
                    <a:pt x="58" y="45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6" name="Freeform 1132">
              <a:extLst>
                <a:ext uri="{FF2B5EF4-FFF2-40B4-BE49-F238E27FC236}">
                  <a16:creationId xmlns:a16="http://schemas.microsoft.com/office/drawing/2014/main" id="{2658E49E-07CC-E759-6D2B-C80CB1470A2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6340673" y="2545735"/>
              <a:ext cx="452279" cy="308372"/>
            </a:xfrm>
            <a:custGeom>
              <a:avLst/>
              <a:gdLst>
                <a:gd name="T0" fmla="*/ 153907 w 413"/>
                <a:gd name="T1" fmla="*/ 271796 h 314"/>
                <a:gd name="T2" fmla="*/ 183504 w 413"/>
                <a:gd name="T3" fmla="*/ 271796 h 314"/>
                <a:gd name="T4" fmla="*/ 204814 w 413"/>
                <a:gd name="T5" fmla="*/ 256932 h 314"/>
                <a:gd name="T6" fmla="*/ 252170 w 413"/>
                <a:gd name="T7" fmla="*/ 271796 h 314"/>
                <a:gd name="T8" fmla="*/ 268745 w 413"/>
                <a:gd name="T9" fmla="*/ 302586 h 314"/>
                <a:gd name="T10" fmla="*/ 320836 w 413"/>
                <a:gd name="T11" fmla="*/ 302586 h 314"/>
                <a:gd name="T12" fmla="*/ 371744 w 413"/>
                <a:gd name="T13" fmla="*/ 317449 h 314"/>
                <a:gd name="T14" fmla="*/ 406077 w 413"/>
                <a:gd name="T15" fmla="*/ 317449 h 314"/>
                <a:gd name="T16" fmla="*/ 456985 w 413"/>
                <a:gd name="T17" fmla="*/ 286660 h 314"/>
                <a:gd name="T18" fmla="*/ 422652 w 413"/>
                <a:gd name="T19" fmla="*/ 271796 h 314"/>
                <a:gd name="T20" fmla="*/ 438042 w 413"/>
                <a:gd name="T21" fmla="*/ 241007 h 314"/>
                <a:gd name="T22" fmla="*/ 472375 w 413"/>
                <a:gd name="T23" fmla="*/ 271796 h 314"/>
                <a:gd name="T24" fmla="*/ 488950 w 413"/>
                <a:gd name="T25" fmla="*/ 241007 h 314"/>
                <a:gd name="T26" fmla="*/ 438042 w 413"/>
                <a:gd name="T27" fmla="*/ 214464 h 314"/>
                <a:gd name="T28" fmla="*/ 422652 w 413"/>
                <a:gd name="T29" fmla="*/ 150762 h 314"/>
                <a:gd name="T30" fmla="*/ 422652 w 413"/>
                <a:gd name="T31" fmla="*/ 107232 h 314"/>
                <a:gd name="T32" fmla="*/ 456985 w 413"/>
                <a:gd name="T33" fmla="*/ 61579 h 314"/>
                <a:gd name="T34" fmla="*/ 438042 w 413"/>
                <a:gd name="T35" fmla="*/ 16987 h 314"/>
                <a:gd name="T36" fmla="*/ 353986 w 413"/>
                <a:gd name="T37" fmla="*/ 16987 h 314"/>
                <a:gd name="T38" fmla="*/ 320836 w 413"/>
                <a:gd name="T39" fmla="*/ 0 h 314"/>
                <a:gd name="T40" fmla="*/ 268745 w 413"/>
                <a:gd name="T41" fmla="*/ 16987 h 314"/>
                <a:gd name="T42" fmla="*/ 234412 w 413"/>
                <a:gd name="T43" fmla="*/ 0 h 314"/>
                <a:gd name="T44" fmla="*/ 204814 w 413"/>
                <a:gd name="T45" fmla="*/ 0 h 314"/>
                <a:gd name="T46" fmla="*/ 168114 w 413"/>
                <a:gd name="T47" fmla="*/ 16987 h 314"/>
                <a:gd name="T48" fmla="*/ 119574 w 413"/>
                <a:gd name="T49" fmla="*/ 16987 h 314"/>
                <a:gd name="T50" fmla="*/ 82873 w 413"/>
                <a:gd name="T51" fmla="*/ 16987 h 314"/>
                <a:gd name="T52" fmla="*/ 66298 w 413"/>
                <a:gd name="T53" fmla="*/ 30789 h 314"/>
                <a:gd name="T54" fmla="*/ 50908 w 413"/>
                <a:gd name="T55" fmla="*/ 47777 h 314"/>
                <a:gd name="T56" fmla="*/ 16575 w 413"/>
                <a:gd name="T57" fmla="*/ 47777 h 314"/>
                <a:gd name="T58" fmla="*/ 0 w 413"/>
                <a:gd name="T59" fmla="*/ 76443 h 314"/>
                <a:gd name="T60" fmla="*/ 0 w 413"/>
                <a:gd name="T61" fmla="*/ 107232 h 314"/>
                <a:gd name="T62" fmla="*/ 34333 w 413"/>
                <a:gd name="T63" fmla="*/ 121034 h 314"/>
                <a:gd name="T64" fmla="*/ 16575 w 413"/>
                <a:gd name="T65" fmla="*/ 135898 h 314"/>
                <a:gd name="T66" fmla="*/ 16575 w 413"/>
                <a:gd name="T67" fmla="*/ 197477 h 314"/>
                <a:gd name="T68" fmla="*/ 66298 w 413"/>
                <a:gd name="T69" fmla="*/ 226143 h 314"/>
                <a:gd name="T70" fmla="*/ 82873 w 413"/>
                <a:gd name="T71" fmla="*/ 197477 h 314"/>
                <a:gd name="T72" fmla="*/ 119574 w 413"/>
                <a:gd name="T73" fmla="*/ 214464 h 314"/>
                <a:gd name="T74" fmla="*/ 100631 w 413"/>
                <a:gd name="T75" fmla="*/ 271796 h 314"/>
                <a:gd name="T76" fmla="*/ 82873 w 413"/>
                <a:gd name="T77" fmla="*/ 286660 h 314"/>
                <a:gd name="T78" fmla="*/ 82873 w 413"/>
                <a:gd name="T79" fmla="*/ 286660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3" h="314">
                  <a:moveTo>
                    <a:pt x="70" y="270"/>
                  </a:moveTo>
                  <a:lnTo>
                    <a:pt x="130" y="256"/>
                  </a:lnTo>
                  <a:lnTo>
                    <a:pt x="142" y="242"/>
                  </a:lnTo>
                  <a:lnTo>
                    <a:pt x="155" y="256"/>
                  </a:lnTo>
                  <a:lnTo>
                    <a:pt x="173" y="256"/>
                  </a:lnTo>
                  <a:lnTo>
                    <a:pt x="173" y="242"/>
                  </a:lnTo>
                  <a:lnTo>
                    <a:pt x="198" y="256"/>
                  </a:lnTo>
                  <a:lnTo>
                    <a:pt x="213" y="256"/>
                  </a:lnTo>
                  <a:lnTo>
                    <a:pt x="213" y="270"/>
                  </a:lnTo>
                  <a:lnTo>
                    <a:pt x="227" y="285"/>
                  </a:lnTo>
                  <a:lnTo>
                    <a:pt x="244" y="285"/>
                  </a:lnTo>
                  <a:lnTo>
                    <a:pt x="271" y="285"/>
                  </a:lnTo>
                  <a:lnTo>
                    <a:pt x="285" y="314"/>
                  </a:lnTo>
                  <a:lnTo>
                    <a:pt x="314" y="299"/>
                  </a:lnTo>
                  <a:lnTo>
                    <a:pt x="343" y="285"/>
                  </a:lnTo>
                  <a:lnTo>
                    <a:pt x="343" y="299"/>
                  </a:lnTo>
                  <a:lnTo>
                    <a:pt x="370" y="299"/>
                  </a:lnTo>
                  <a:lnTo>
                    <a:pt x="386" y="270"/>
                  </a:lnTo>
                  <a:lnTo>
                    <a:pt x="370" y="270"/>
                  </a:lnTo>
                  <a:lnTo>
                    <a:pt x="357" y="256"/>
                  </a:lnTo>
                  <a:lnTo>
                    <a:pt x="357" y="242"/>
                  </a:lnTo>
                  <a:lnTo>
                    <a:pt x="370" y="227"/>
                  </a:lnTo>
                  <a:lnTo>
                    <a:pt x="386" y="242"/>
                  </a:lnTo>
                  <a:lnTo>
                    <a:pt x="399" y="256"/>
                  </a:lnTo>
                  <a:lnTo>
                    <a:pt x="413" y="242"/>
                  </a:lnTo>
                  <a:lnTo>
                    <a:pt x="413" y="227"/>
                  </a:lnTo>
                  <a:lnTo>
                    <a:pt x="399" y="213"/>
                  </a:lnTo>
                  <a:lnTo>
                    <a:pt x="370" y="202"/>
                  </a:lnTo>
                  <a:lnTo>
                    <a:pt x="370" y="169"/>
                  </a:lnTo>
                  <a:lnTo>
                    <a:pt x="357" y="142"/>
                  </a:lnTo>
                  <a:lnTo>
                    <a:pt x="370" y="114"/>
                  </a:lnTo>
                  <a:lnTo>
                    <a:pt x="357" y="101"/>
                  </a:lnTo>
                  <a:lnTo>
                    <a:pt x="357" y="85"/>
                  </a:lnTo>
                  <a:lnTo>
                    <a:pt x="386" y="58"/>
                  </a:lnTo>
                  <a:lnTo>
                    <a:pt x="386" y="29"/>
                  </a:lnTo>
                  <a:lnTo>
                    <a:pt x="370" y="16"/>
                  </a:lnTo>
                  <a:lnTo>
                    <a:pt x="357" y="16"/>
                  </a:lnTo>
                  <a:lnTo>
                    <a:pt x="299" y="16"/>
                  </a:lnTo>
                  <a:lnTo>
                    <a:pt x="285" y="16"/>
                  </a:lnTo>
                  <a:lnTo>
                    <a:pt x="271" y="0"/>
                  </a:lnTo>
                  <a:lnTo>
                    <a:pt x="256" y="0"/>
                  </a:lnTo>
                  <a:lnTo>
                    <a:pt x="227" y="16"/>
                  </a:lnTo>
                  <a:lnTo>
                    <a:pt x="227" y="0"/>
                  </a:lnTo>
                  <a:lnTo>
                    <a:pt x="198" y="0"/>
                  </a:lnTo>
                  <a:lnTo>
                    <a:pt x="186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2" y="16"/>
                  </a:lnTo>
                  <a:lnTo>
                    <a:pt x="130" y="16"/>
                  </a:lnTo>
                  <a:lnTo>
                    <a:pt x="101" y="16"/>
                  </a:lnTo>
                  <a:lnTo>
                    <a:pt x="85" y="16"/>
                  </a:lnTo>
                  <a:lnTo>
                    <a:pt x="70" y="16"/>
                  </a:lnTo>
                  <a:lnTo>
                    <a:pt x="56" y="16"/>
                  </a:lnTo>
                  <a:lnTo>
                    <a:pt x="56" y="29"/>
                  </a:lnTo>
                  <a:lnTo>
                    <a:pt x="56" y="45"/>
                  </a:lnTo>
                  <a:lnTo>
                    <a:pt x="43" y="45"/>
                  </a:lnTo>
                  <a:lnTo>
                    <a:pt x="29" y="45"/>
                  </a:lnTo>
                  <a:lnTo>
                    <a:pt x="14" y="45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29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14" y="128"/>
                  </a:lnTo>
                  <a:lnTo>
                    <a:pt x="14" y="142"/>
                  </a:lnTo>
                  <a:lnTo>
                    <a:pt x="14" y="186"/>
                  </a:lnTo>
                  <a:lnTo>
                    <a:pt x="43" y="213"/>
                  </a:lnTo>
                  <a:lnTo>
                    <a:pt x="56" y="213"/>
                  </a:lnTo>
                  <a:lnTo>
                    <a:pt x="56" y="202"/>
                  </a:lnTo>
                  <a:lnTo>
                    <a:pt x="70" y="186"/>
                  </a:lnTo>
                  <a:lnTo>
                    <a:pt x="85" y="186"/>
                  </a:lnTo>
                  <a:lnTo>
                    <a:pt x="101" y="202"/>
                  </a:lnTo>
                  <a:lnTo>
                    <a:pt x="85" y="227"/>
                  </a:lnTo>
                  <a:lnTo>
                    <a:pt x="85" y="256"/>
                  </a:lnTo>
                  <a:lnTo>
                    <a:pt x="85" y="270"/>
                  </a:lnTo>
                  <a:lnTo>
                    <a:pt x="70" y="270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7" name="Freeform 1133">
              <a:extLst>
                <a:ext uri="{FF2B5EF4-FFF2-40B4-BE49-F238E27FC236}">
                  <a16:creationId xmlns:a16="http://schemas.microsoft.com/office/drawing/2014/main" id="{65C8B42B-5E38-D26B-C445-403053002983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6102787" y="2786557"/>
              <a:ext cx="721002" cy="334804"/>
            </a:xfrm>
            <a:custGeom>
              <a:avLst/>
              <a:gdLst>
                <a:gd name="T0" fmla="*/ 339462 w 659"/>
                <a:gd name="T1" fmla="*/ 60325 h 342"/>
                <a:gd name="T2" fmla="*/ 339462 w 659"/>
                <a:gd name="T3" fmla="*/ 106892 h 342"/>
                <a:gd name="T4" fmla="*/ 339462 w 659"/>
                <a:gd name="T5" fmla="*/ 152400 h 342"/>
                <a:gd name="T6" fmla="*/ 305161 w 659"/>
                <a:gd name="T7" fmla="*/ 180975 h 342"/>
                <a:gd name="T8" fmla="*/ 254301 w 659"/>
                <a:gd name="T9" fmla="*/ 152400 h 342"/>
                <a:gd name="T10" fmla="*/ 236559 w 659"/>
                <a:gd name="T11" fmla="*/ 106892 h 342"/>
                <a:gd name="T12" fmla="*/ 185699 w 659"/>
                <a:gd name="T13" fmla="*/ 76200 h 342"/>
                <a:gd name="T14" fmla="*/ 171505 w 659"/>
                <a:gd name="T15" fmla="*/ 45508 h 342"/>
                <a:gd name="T16" fmla="*/ 102903 w 659"/>
                <a:gd name="T17" fmla="*/ 60325 h 342"/>
                <a:gd name="T18" fmla="*/ 68602 w 659"/>
                <a:gd name="T19" fmla="*/ 76200 h 342"/>
                <a:gd name="T20" fmla="*/ 52043 w 659"/>
                <a:gd name="T21" fmla="*/ 137583 h 342"/>
                <a:gd name="T22" fmla="*/ 17742 w 659"/>
                <a:gd name="T23" fmla="*/ 195792 h 342"/>
                <a:gd name="T24" fmla="*/ 52043 w 659"/>
                <a:gd name="T25" fmla="*/ 270933 h 342"/>
                <a:gd name="T26" fmla="*/ 102903 w 659"/>
                <a:gd name="T27" fmla="*/ 255058 h 342"/>
                <a:gd name="T28" fmla="*/ 137204 w 659"/>
                <a:gd name="T29" fmla="*/ 255058 h 342"/>
                <a:gd name="T30" fmla="*/ 203441 w 659"/>
                <a:gd name="T31" fmla="*/ 255058 h 342"/>
                <a:gd name="T32" fmla="*/ 288602 w 659"/>
                <a:gd name="T33" fmla="*/ 240242 h 342"/>
                <a:gd name="T34" fmla="*/ 373763 w 659"/>
                <a:gd name="T35" fmla="*/ 240242 h 342"/>
                <a:gd name="T36" fmla="*/ 422258 w 659"/>
                <a:gd name="T37" fmla="*/ 270933 h 342"/>
                <a:gd name="T38" fmla="*/ 490860 w 659"/>
                <a:gd name="T39" fmla="*/ 285750 h 342"/>
                <a:gd name="T40" fmla="*/ 559462 w 659"/>
                <a:gd name="T41" fmla="*/ 347133 h 342"/>
                <a:gd name="T42" fmla="*/ 625699 w 659"/>
                <a:gd name="T43" fmla="*/ 361950 h 342"/>
                <a:gd name="T44" fmla="*/ 660000 w 659"/>
                <a:gd name="T45" fmla="*/ 361950 h 342"/>
                <a:gd name="T46" fmla="*/ 691935 w 659"/>
                <a:gd name="T47" fmla="*/ 361950 h 342"/>
                <a:gd name="T48" fmla="*/ 742795 w 659"/>
                <a:gd name="T49" fmla="*/ 331258 h 342"/>
                <a:gd name="T50" fmla="*/ 710860 w 659"/>
                <a:gd name="T51" fmla="*/ 302683 h 342"/>
                <a:gd name="T52" fmla="*/ 777096 w 659"/>
                <a:gd name="T53" fmla="*/ 270933 h 342"/>
                <a:gd name="T54" fmla="*/ 761720 w 659"/>
                <a:gd name="T55" fmla="*/ 240242 h 342"/>
                <a:gd name="T56" fmla="*/ 745161 w 659"/>
                <a:gd name="T57" fmla="*/ 180975 h 342"/>
                <a:gd name="T58" fmla="*/ 728602 w 659"/>
                <a:gd name="T59" fmla="*/ 167217 h 342"/>
                <a:gd name="T60" fmla="*/ 694301 w 659"/>
                <a:gd name="T61" fmla="*/ 137583 h 342"/>
                <a:gd name="T62" fmla="*/ 728602 w 659"/>
                <a:gd name="T63" fmla="*/ 106892 h 342"/>
                <a:gd name="T64" fmla="*/ 713225 w 659"/>
                <a:gd name="T65" fmla="*/ 76200 h 342"/>
                <a:gd name="T66" fmla="*/ 694301 w 659"/>
                <a:gd name="T67" fmla="*/ 76200 h 342"/>
                <a:gd name="T68" fmla="*/ 678924 w 659"/>
                <a:gd name="T69" fmla="*/ 60325 h 342"/>
                <a:gd name="T70" fmla="*/ 660000 w 659"/>
                <a:gd name="T71" fmla="*/ 60325 h 342"/>
                <a:gd name="T72" fmla="*/ 625699 w 659"/>
                <a:gd name="T73" fmla="*/ 60325 h 342"/>
                <a:gd name="T74" fmla="*/ 573656 w 659"/>
                <a:gd name="T75" fmla="*/ 45508 h 342"/>
                <a:gd name="T76" fmla="*/ 525161 w 659"/>
                <a:gd name="T77" fmla="*/ 45508 h 342"/>
                <a:gd name="T78" fmla="*/ 506236 w 659"/>
                <a:gd name="T79" fmla="*/ 14817 h 342"/>
                <a:gd name="T80" fmla="*/ 458925 w 659"/>
                <a:gd name="T81" fmla="*/ 0 h 342"/>
                <a:gd name="T82" fmla="*/ 440000 w 659"/>
                <a:gd name="T83" fmla="*/ 14817 h 342"/>
                <a:gd name="T84" fmla="*/ 405699 w 659"/>
                <a:gd name="T85" fmla="*/ 14817 h 342"/>
                <a:gd name="T86" fmla="*/ 339462 w 659"/>
                <a:gd name="T87" fmla="*/ 45508 h 342"/>
                <a:gd name="T88" fmla="*/ 339462 w 659"/>
                <a:gd name="T89" fmla="*/ 45508 h 3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9" h="342">
                  <a:moveTo>
                    <a:pt x="287" y="43"/>
                  </a:moveTo>
                  <a:lnTo>
                    <a:pt x="287" y="57"/>
                  </a:lnTo>
                  <a:lnTo>
                    <a:pt x="287" y="72"/>
                  </a:lnTo>
                  <a:lnTo>
                    <a:pt x="287" y="101"/>
                  </a:lnTo>
                  <a:lnTo>
                    <a:pt x="287" y="115"/>
                  </a:lnTo>
                  <a:lnTo>
                    <a:pt x="287" y="144"/>
                  </a:lnTo>
                  <a:lnTo>
                    <a:pt x="271" y="158"/>
                  </a:lnTo>
                  <a:lnTo>
                    <a:pt x="258" y="171"/>
                  </a:lnTo>
                  <a:lnTo>
                    <a:pt x="244" y="171"/>
                  </a:lnTo>
                  <a:lnTo>
                    <a:pt x="215" y="144"/>
                  </a:lnTo>
                  <a:lnTo>
                    <a:pt x="200" y="130"/>
                  </a:lnTo>
                  <a:lnTo>
                    <a:pt x="200" y="101"/>
                  </a:lnTo>
                  <a:lnTo>
                    <a:pt x="172" y="72"/>
                  </a:lnTo>
                  <a:lnTo>
                    <a:pt x="157" y="72"/>
                  </a:lnTo>
                  <a:lnTo>
                    <a:pt x="145" y="57"/>
                  </a:lnTo>
                  <a:lnTo>
                    <a:pt x="145" y="43"/>
                  </a:lnTo>
                  <a:lnTo>
                    <a:pt x="116" y="43"/>
                  </a:lnTo>
                  <a:lnTo>
                    <a:pt x="87" y="57"/>
                  </a:lnTo>
                  <a:lnTo>
                    <a:pt x="72" y="72"/>
                  </a:lnTo>
                  <a:lnTo>
                    <a:pt x="58" y="72"/>
                  </a:lnTo>
                  <a:lnTo>
                    <a:pt x="44" y="101"/>
                  </a:lnTo>
                  <a:lnTo>
                    <a:pt x="44" y="130"/>
                  </a:lnTo>
                  <a:lnTo>
                    <a:pt x="31" y="158"/>
                  </a:lnTo>
                  <a:lnTo>
                    <a:pt x="15" y="185"/>
                  </a:lnTo>
                  <a:lnTo>
                    <a:pt x="0" y="270"/>
                  </a:lnTo>
                  <a:lnTo>
                    <a:pt x="44" y="256"/>
                  </a:lnTo>
                  <a:lnTo>
                    <a:pt x="72" y="256"/>
                  </a:lnTo>
                  <a:lnTo>
                    <a:pt x="87" y="241"/>
                  </a:lnTo>
                  <a:lnTo>
                    <a:pt x="101" y="241"/>
                  </a:lnTo>
                  <a:lnTo>
                    <a:pt x="116" y="241"/>
                  </a:lnTo>
                  <a:lnTo>
                    <a:pt x="157" y="241"/>
                  </a:lnTo>
                  <a:lnTo>
                    <a:pt x="172" y="241"/>
                  </a:lnTo>
                  <a:lnTo>
                    <a:pt x="200" y="227"/>
                  </a:lnTo>
                  <a:lnTo>
                    <a:pt x="244" y="227"/>
                  </a:lnTo>
                  <a:lnTo>
                    <a:pt x="287" y="241"/>
                  </a:lnTo>
                  <a:lnTo>
                    <a:pt x="316" y="227"/>
                  </a:lnTo>
                  <a:lnTo>
                    <a:pt x="329" y="241"/>
                  </a:lnTo>
                  <a:lnTo>
                    <a:pt x="357" y="256"/>
                  </a:lnTo>
                  <a:lnTo>
                    <a:pt x="401" y="270"/>
                  </a:lnTo>
                  <a:lnTo>
                    <a:pt x="415" y="270"/>
                  </a:lnTo>
                  <a:lnTo>
                    <a:pt x="428" y="299"/>
                  </a:lnTo>
                  <a:lnTo>
                    <a:pt x="473" y="328"/>
                  </a:lnTo>
                  <a:lnTo>
                    <a:pt x="485" y="342"/>
                  </a:lnTo>
                  <a:lnTo>
                    <a:pt x="529" y="342"/>
                  </a:lnTo>
                  <a:lnTo>
                    <a:pt x="545" y="342"/>
                  </a:lnTo>
                  <a:lnTo>
                    <a:pt x="558" y="342"/>
                  </a:lnTo>
                  <a:lnTo>
                    <a:pt x="572" y="328"/>
                  </a:lnTo>
                  <a:lnTo>
                    <a:pt x="585" y="342"/>
                  </a:lnTo>
                  <a:lnTo>
                    <a:pt x="616" y="328"/>
                  </a:lnTo>
                  <a:lnTo>
                    <a:pt x="628" y="313"/>
                  </a:lnTo>
                  <a:lnTo>
                    <a:pt x="616" y="299"/>
                  </a:lnTo>
                  <a:lnTo>
                    <a:pt x="601" y="286"/>
                  </a:lnTo>
                  <a:lnTo>
                    <a:pt x="628" y="270"/>
                  </a:lnTo>
                  <a:lnTo>
                    <a:pt x="657" y="256"/>
                  </a:lnTo>
                  <a:lnTo>
                    <a:pt x="659" y="256"/>
                  </a:lnTo>
                  <a:lnTo>
                    <a:pt x="644" y="227"/>
                  </a:lnTo>
                  <a:lnTo>
                    <a:pt x="644" y="198"/>
                  </a:lnTo>
                  <a:lnTo>
                    <a:pt x="630" y="171"/>
                  </a:lnTo>
                  <a:lnTo>
                    <a:pt x="630" y="158"/>
                  </a:lnTo>
                  <a:lnTo>
                    <a:pt x="616" y="158"/>
                  </a:lnTo>
                  <a:lnTo>
                    <a:pt x="603" y="158"/>
                  </a:lnTo>
                  <a:lnTo>
                    <a:pt x="587" y="130"/>
                  </a:lnTo>
                  <a:lnTo>
                    <a:pt x="616" y="130"/>
                  </a:lnTo>
                  <a:lnTo>
                    <a:pt x="616" y="101"/>
                  </a:lnTo>
                  <a:lnTo>
                    <a:pt x="616" y="72"/>
                  </a:lnTo>
                  <a:lnTo>
                    <a:pt x="603" y="72"/>
                  </a:lnTo>
                  <a:lnTo>
                    <a:pt x="587" y="84"/>
                  </a:lnTo>
                  <a:lnTo>
                    <a:pt x="587" y="72"/>
                  </a:lnTo>
                  <a:lnTo>
                    <a:pt x="574" y="72"/>
                  </a:lnTo>
                  <a:lnTo>
                    <a:pt x="574" y="57"/>
                  </a:lnTo>
                  <a:lnTo>
                    <a:pt x="585" y="57"/>
                  </a:lnTo>
                  <a:lnTo>
                    <a:pt x="558" y="57"/>
                  </a:lnTo>
                  <a:lnTo>
                    <a:pt x="558" y="43"/>
                  </a:lnTo>
                  <a:lnTo>
                    <a:pt x="529" y="57"/>
                  </a:lnTo>
                  <a:lnTo>
                    <a:pt x="500" y="72"/>
                  </a:lnTo>
                  <a:lnTo>
                    <a:pt x="485" y="43"/>
                  </a:lnTo>
                  <a:lnTo>
                    <a:pt x="459" y="43"/>
                  </a:lnTo>
                  <a:lnTo>
                    <a:pt x="444" y="43"/>
                  </a:lnTo>
                  <a:lnTo>
                    <a:pt x="428" y="28"/>
                  </a:lnTo>
                  <a:lnTo>
                    <a:pt x="428" y="14"/>
                  </a:lnTo>
                  <a:lnTo>
                    <a:pt x="415" y="14"/>
                  </a:lnTo>
                  <a:lnTo>
                    <a:pt x="388" y="0"/>
                  </a:lnTo>
                  <a:lnTo>
                    <a:pt x="388" y="14"/>
                  </a:lnTo>
                  <a:lnTo>
                    <a:pt x="372" y="14"/>
                  </a:lnTo>
                  <a:lnTo>
                    <a:pt x="357" y="0"/>
                  </a:lnTo>
                  <a:lnTo>
                    <a:pt x="343" y="14"/>
                  </a:lnTo>
                  <a:lnTo>
                    <a:pt x="287" y="28"/>
                  </a:lnTo>
                  <a:lnTo>
                    <a:pt x="287" y="43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8" name="Freeform 1134">
              <a:extLst>
                <a:ext uri="{FF2B5EF4-FFF2-40B4-BE49-F238E27FC236}">
                  <a16:creationId xmlns:a16="http://schemas.microsoft.com/office/drawing/2014/main" id="{A074EF57-7B8C-DD39-A7B3-ADA32C7E535E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6099851" y="3009760"/>
              <a:ext cx="612338" cy="389136"/>
            </a:xfrm>
            <a:custGeom>
              <a:avLst/>
              <a:gdLst>
                <a:gd name="T0" fmla="*/ 593178 w 558"/>
                <a:gd name="T1" fmla="*/ 179844 h 400"/>
                <a:gd name="T2" fmla="*/ 627583 w 558"/>
                <a:gd name="T3" fmla="*/ 227172 h 400"/>
                <a:gd name="T4" fmla="*/ 575383 w 558"/>
                <a:gd name="T5" fmla="*/ 240844 h 400"/>
                <a:gd name="T6" fmla="*/ 507761 w 558"/>
                <a:gd name="T7" fmla="*/ 271344 h 400"/>
                <a:gd name="T8" fmla="*/ 507761 w 558"/>
                <a:gd name="T9" fmla="*/ 329188 h 400"/>
                <a:gd name="T10" fmla="*/ 475729 w 558"/>
                <a:gd name="T11" fmla="*/ 359688 h 400"/>
                <a:gd name="T12" fmla="*/ 460306 w 558"/>
                <a:gd name="T13" fmla="*/ 359688 h 400"/>
                <a:gd name="T14" fmla="*/ 406920 w 558"/>
                <a:gd name="T15" fmla="*/ 375464 h 400"/>
                <a:gd name="T16" fmla="*/ 390311 w 558"/>
                <a:gd name="T17" fmla="*/ 375464 h 400"/>
                <a:gd name="T18" fmla="*/ 355907 w 558"/>
                <a:gd name="T19" fmla="*/ 420688 h 400"/>
                <a:gd name="T20" fmla="*/ 321503 w 558"/>
                <a:gd name="T21" fmla="*/ 405964 h 400"/>
                <a:gd name="T22" fmla="*/ 255067 w 558"/>
                <a:gd name="T23" fmla="*/ 375464 h 400"/>
                <a:gd name="T24" fmla="*/ 204053 w 558"/>
                <a:gd name="T25" fmla="*/ 342861 h 400"/>
                <a:gd name="T26" fmla="*/ 186258 w 558"/>
                <a:gd name="T27" fmla="*/ 329188 h 400"/>
                <a:gd name="T28" fmla="*/ 204053 w 558"/>
                <a:gd name="T29" fmla="*/ 299740 h 400"/>
                <a:gd name="T30" fmla="*/ 186258 w 558"/>
                <a:gd name="T31" fmla="*/ 271344 h 400"/>
                <a:gd name="T32" fmla="*/ 172022 w 558"/>
                <a:gd name="T33" fmla="*/ 240844 h 400"/>
                <a:gd name="T34" fmla="*/ 154226 w 558"/>
                <a:gd name="T35" fmla="*/ 255568 h 400"/>
                <a:gd name="T36" fmla="*/ 103213 w 558"/>
                <a:gd name="T37" fmla="*/ 255568 h 400"/>
                <a:gd name="T38" fmla="*/ 68809 w 558"/>
                <a:gd name="T39" fmla="*/ 240844 h 400"/>
                <a:gd name="T40" fmla="*/ 52200 w 558"/>
                <a:gd name="T41" fmla="*/ 212447 h 400"/>
                <a:gd name="T42" fmla="*/ 17795 w 558"/>
                <a:gd name="T43" fmla="*/ 165120 h 400"/>
                <a:gd name="T44" fmla="*/ 0 w 558"/>
                <a:gd name="T45" fmla="*/ 106224 h 400"/>
                <a:gd name="T46" fmla="*/ 0 w 558"/>
                <a:gd name="T47" fmla="*/ 45224 h 400"/>
                <a:gd name="T48" fmla="*/ 56945 w 558"/>
                <a:gd name="T49" fmla="*/ 30500 h 400"/>
                <a:gd name="T50" fmla="*/ 105586 w 558"/>
                <a:gd name="T51" fmla="*/ 14724 h 400"/>
                <a:gd name="T52" fmla="*/ 139990 w 558"/>
                <a:gd name="T53" fmla="*/ 14724 h 400"/>
                <a:gd name="T54" fmla="*/ 206426 w 558"/>
                <a:gd name="T55" fmla="*/ 14724 h 400"/>
                <a:gd name="T56" fmla="*/ 291844 w 558"/>
                <a:gd name="T57" fmla="*/ 0 h 400"/>
                <a:gd name="T58" fmla="*/ 377261 w 558"/>
                <a:gd name="T59" fmla="*/ 0 h 400"/>
                <a:gd name="T60" fmla="*/ 425902 w 558"/>
                <a:gd name="T61" fmla="*/ 30500 h 400"/>
                <a:gd name="T62" fmla="*/ 492338 w 558"/>
                <a:gd name="T63" fmla="*/ 45224 h 400"/>
                <a:gd name="T64" fmla="*/ 561147 w 558"/>
                <a:gd name="T65" fmla="*/ 106224 h 400"/>
                <a:gd name="T66" fmla="*/ 629955 w 558"/>
                <a:gd name="T67" fmla="*/ 120948 h 400"/>
                <a:gd name="T68" fmla="*/ 627583 w 558"/>
                <a:gd name="T69" fmla="*/ 120948 h 4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8" h="400">
                  <a:moveTo>
                    <a:pt x="529" y="115"/>
                  </a:moveTo>
                  <a:lnTo>
                    <a:pt x="500" y="171"/>
                  </a:lnTo>
                  <a:lnTo>
                    <a:pt x="558" y="185"/>
                  </a:lnTo>
                  <a:lnTo>
                    <a:pt x="529" y="216"/>
                  </a:lnTo>
                  <a:lnTo>
                    <a:pt x="485" y="216"/>
                  </a:lnTo>
                  <a:lnTo>
                    <a:pt x="485" y="229"/>
                  </a:lnTo>
                  <a:lnTo>
                    <a:pt x="428" y="243"/>
                  </a:lnTo>
                  <a:lnTo>
                    <a:pt x="428" y="258"/>
                  </a:lnTo>
                  <a:lnTo>
                    <a:pt x="428" y="299"/>
                  </a:lnTo>
                  <a:lnTo>
                    <a:pt x="428" y="313"/>
                  </a:lnTo>
                  <a:lnTo>
                    <a:pt x="415" y="342"/>
                  </a:lnTo>
                  <a:lnTo>
                    <a:pt x="401" y="342"/>
                  </a:lnTo>
                  <a:lnTo>
                    <a:pt x="401" y="357"/>
                  </a:lnTo>
                  <a:lnTo>
                    <a:pt x="388" y="342"/>
                  </a:lnTo>
                  <a:lnTo>
                    <a:pt x="357" y="357"/>
                  </a:lnTo>
                  <a:lnTo>
                    <a:pt x="343" y="357"/>
                  </a:lnTo>
                  <a:lnTo>
                    <a:pt x="316" y="357"/>
                  </a:lnTo>
                  <a:lnTo>
                    <a:pt x="329" y="357"/>
                  </a:lnTo>
                  <a:lnTo>
                    <a:pt x="316" y="386"/>
                  </a:lnTo>
                  <a:lnTo>
                    <a:pt x="300" y="400"/>
                  </a:lnTo>
                  <a:lnTo>
                    <a:pt x="271" y="400"/>
                  </a:lnTo>
                  <a:lnTo>
                    <a:pt x="271" y="386"/>
                  </a:lnTo>
                  <a:lnTo>
                    <a:pt x="244" y="386"/>
                  </a:lnTo>
                  <a:lnTo>
                    <a:pt x="215" y="357"/>
                  </a:lnTo>
                  <a:lnTo>
                    <a:pt x="172" y="342"/>
                  </a:lnTo>
                  <a:lnTo>
                    <a:pt x="172" y="326"/>
                  </a:lnTo>
                  <a:lnTo>
                    <a:pt x="157" y="326"/>
                  </a:lnTo>
                  <a:lnTo>
                    <a:pt x="157" y="313"/>
                  </a:lnTo>
                  <a:lnTo>
                    <a:pt x="172" y="299"/>
                  </a:lnTo>
                  <a:lnTo>
                    <a:pt x="172" y="285"/>
                  </a:lnTo>
                  <a:lnTo>
                    <a:pt x="172" y="270"/>
                  </a:lnTo>
                  <a:lnTo>
                    <a:pt x="157" y="258"/>
                  </a:lnTo>
                  <a:lnTo>
                    <a:pt x="157" y="243"/>
                  </a:lnTo>
                  <a:lnTo>
                    <a:pt x="145" y="229"/>
                  </a:lnTo>
                  <a:lnTo>
                    <a:pt x="130" y="229"/>
                  </a:lnTo>
                  <a:lnTo>
                    <a:pt x="130" y="243"/>
                  </a:lnTo>
                  <a:lnTo>
                    <a:pt x="116" y="243"/>
                  </a:lnTo>
                  <a:lnTo>
                    <a:pt x="87" y="243"/>
                  </a:lnTo>
                  <a:lnTo>
                    <a:pt x="72" y="229"/>
                  </a:lnTo>
                  <a:lnTo>
                    <a:pt x="58" y="229"/>
                  </a:lnTo>
                  <a:lnTo>
                    <a:pt x="44" y="216"/>
                  </a:lnTo>
                  <a:lnTo>
                    <a:pt x="44" y="202"/>
                  </a:lnTo>
                  <a:lnTo>
                    <a:pt x="15" y="202"/>
                  </a:lnTo>
                  <a:lnTo>
                    <a:pt x="15" y="157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0" y="86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8" y="29"/>
                  </a:lnTo>
                  <a:lnTo>
                    <a:pt x="73" y="29"/>
                  </a:lnTo>
                  <a:lnTo>
                    <a:pt x="89" y="14"/>
                  </a:lnTo>
                  <a:lnTo>
                    <a:pt x="103" y="14"/>
                  </a:lnTo>
                  <a:lnTo>
                    <a:pt x="118" y="14"/>
                  </a:lnTo>
                  <a:lnTo>
                    <a:pt x="161" y="14"/>
                  </a:lnTo>
                  <a:lnTo>
                    <a:pt x="174" y="14"/>
                  </a:lnTo>
                  <a:lnTo>
                    <a:pt x="201" y="0"/>
                  </a:lnTo>
                  <a:lnTo>
                    <a:pt x="246" y="0"/>
                  </a:lnTo>
                  <a:lnTo>
                    <a:pt x="287" y="14"/>
                  </a:lnTo>
                  <a:lnTo>
                    <a:pt x="318" y="0"/>
                  </a:lnTo>
                  <a:lnTo>
                    <a:pt x="331" y="14"/>
                  </a:lnTo>
                  <a:lnTo>
                    <a:pt x="359" y="29"/>
                  </a:lnTo>
                  <a:lnTo>
                    <a:pt x="403" y="43"/>
                  </a:lnTo>
                  <a:lnTo>
                    <a:pt x="415" y="43"/>
                  </a:lnTo>
                  <a:lnTo>
                    <a:pt x="430" y="72"/>
                  </a:lnTo>
                  <a:lnTo>
                    <a:pt x="473" y="101"/>
                  </a:lnTo>
                  <a:lnTo>
                    <a:pt x="488" y="115"/>
                  </a:lnTo>
                  <a:lnTo>
                    <a:pt x="531" y="115"/>
                  </a:lnTo>
                  <a:lnTo>
                    <a:pt x="529" y="11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79" name="Freeform 1135">
              <a:extLst>
                <a:ext uri="{FF2B5EF4-FFF2-40B4-BE49-F238E27FC236}">
                  <a16:creationId xmlns:a16="http://schemas.microsoft.com/office/drawing/2014/main" id="{EF079F35-1356-3389-E929-9CC33D41AB04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6352422" y="3034725"/>
              <a:ext cx="1011753" cy="731282"/>
            </a:xfrm>
            <a:custGeom>
              <a:avLst/>
              <a:gdLst>
                <a:gd name="T0" fmla="*/ 34144 w 929"/>
                <a:gd name="T1" fmla="*/ 730828 h 741"/>
                <a:gd name="T2" fmla="*/ 17661 w 929"/>
                <a:gd name="T3" fmla="*/ 699888 h 741"/>
                <a:gd name="T4" fmla="*/ 34144 w 929"/>
                <a:gd name="T5" fmla="*/ 651878 h 741"/>
                <a:gd name="T6" fmla="*/ 83594 w 929"/>
                <a:gd name="T7" fmla="*/ 592131 h 741"/>
                <a:gd name="T8" fmla="*/ 83594 w 929"/>
                <a:gd name="T9" fmla="*/ 534518 h 741"/>
                <a:gd name="T10" fmla="*/ 34144 w 929"/>
                <a:gd name="T11" fmla="*/ 486508 h 741"/>
                <a:gd name="T12" fmla="*/ 17661 w 929"/>
                <a:gd name="T13" fmla="*/ 380884 h 741"/>
                <a:gd name="T14" fmla="*/ 51805 w 929"/>
                <a:gd name="T15" fmla="*/ 395821 h 741"/>
                <a:gd name="T16" fmla="*/ 120093 w 929"/>
                <a:gd name="T17" fmla="*/ 349944 h 741"/>
                <a:gd name="T18" fmla="*/ 153060 w 929"/>
                <a:gd name="T19" fmla="*/ 349944 h 741"/>
                <a:gd name="T20" fmla="*/ 204864 w 929"/>
                <a:gd name="T21" fmla="*/ 333941 h 741"/>
                <a:gd name="T22" fmla="*/ 236654 w 929"/>
                <a:gd name="T23" fmla="*/ 288064 h 741"/>
                <a:gd name="T24" fmla="*/ 304942 w 929"/>
                <a:gd name="T25" fmla="*/ 213381 h 741"/>
                <a:gd name="T26" fmla="*/ 389713 w 929"/>
                <a:gd name="T27" fmla="*/ 166437 h 741"/>
                <a:gd name="T28" fmla="*/ 374407 w 929"/>
                <a:gd name="T29" fmla="*/ 91754 h 741"/>
                <a:gd name="T30" fmla="*/ 421502 w 929"/>
                <a:gd name="T31" fmla="*/ 91754 h 741"/>
                <a:gd name="T32" fmla="*/ 455646 w 929"/>
                <a:gd name="T33" fmla="*/ 45877 h 741"/>
                <a:gd name="T34" fmla="*/ 506274 w 929"/>
                <a:gd name="T35" fmla="*/ 0 h 741"/>
                <a:gd name="T36" fmla="*/ 540418 w 929"/>
                <a:gd name="T37" fmla="*/ 14937 h 741"/>
                <a:gd name="T38" fmla="*/ 641673 w 929"/>
                <a:gd name="T39" fmla="*/ 14937 h 741"/>
                <a:gd name="T40" fmla="*/ 673462 w 929"/>
                <a:gd name="T41" fmla="*/ 45877 h 741"/>
                <a:gd name="T42" fmla="*/ 725267 w 929"/>
                <a:gd name="T43" fmla="*/ 14937 h 741"/>
                <a:gd name="T44" fmla="*/ 807683 w 929"/>
                <a:gd name="T45" fmla="*/ 60813 h 741"/>
                <a:gd name="T46" fmla="*/ 792377 w 929"/>
                <a:gd name="T47" fmla="*/ 105623 h 741"/>
                <a:gd name="T48" fmla="*/ 807683 w 929"/>
                <a:gd name="T49" fmla="*/ 213381 h 741"/>
                <a:gd name="T50" fmla="*/ 858311 w 929"/>
                <a:gd name="T51" fmla="*/ 244321 h 741"/>
                <a:gd name="T52" fmla="*/ 958388 w 929"/>
                <a:gd name="T53" fmla="*/ 273127 h 741"/>
                <a:gd name="T54" fmla="*/ 992532 w 929"/>
                <a:gd name="T55" fmla="*/ 316870 h 741"/>
                <a:gd name="T56" fmla="*/ 1043160 w 929"/>
                <a:gd name="T57" fmla="*/ 349944 h 741"/>
                <a:gd name="T58" fmla="*/ 1077304 w 929"/>
                <a:gd name="T59" fmla="*/ 395821 h 741"/>
                <a:gd name="T60" fmla="*/ 1011370 w 929"/>
                <a:gd name="T61" fmla="*/ 440631 h 741"/>
                <a:gd name="T62" fmla="*/ 943082 w 929"/>
                <a:gd name="T63" fmla="*/ 440631 h 741"/>
                <a:gd name="T64" fmla="*/ 943082 w 929"/>
                <a:gd name="T65" fmla="*/ 501444 h 741"/>
                <a:gd name="T66" fmla="*/ 977226 w 929"/>
                <a:gd name="T67" fmla="*/ 579328 h 741"/>
                <a:gd name="T68" fmla="*/ 1024322 w 929"/>
                <a:gd name="T69" fmla="*/ 592131 h 741"/>
                <a:gd name="T70" fmla="*/ 974872 w 929"/>
                <a:gd name="T71" fmla="*/ 623071 h 741"/>
                <a:gd name="T72" fmla="*/ 907761 w 929"/>
                <a:gd name="T73" fmla="*/ 623071 h 741"/>
                <a:gd name="T74" fmla="*/ 873617 w 929"/>
                <a:gd name="T75" fmla="*/ 666814 h 741"/>
                <a:gd name="T76" fmla="*/ 873617 w 929"/>
                <a:gd name="T77" fmla="*/ 745765 h 741"/>
                <a:gd name="T78" fmla="*/ 821812 w 929"/>
                <a:gd name="T79" fmla="*/ 745765 h 741"/>
                <a:gd name="T80" fmla="*/ 737041 w 929"/>
                <a:gd name="T81" fmla="*/ 745765 h 741"/>
                <a:gd name="T82" fmla="*/ 705251 w 929"/>
                <a:gd name="T83" fmla="*/ 774571 h 741"/>
                <a:gd name="T84" fmla="*/ 656979 w 929"/>
                <a:gd name="T85" fmla="*/ 745765 h 741"/>
                <a:gd name="T86" fmla="*/ 606351 w 929"/>
                <a:gd name="T87" fmla="*/ 745765 h 741"/>
                <a:gd name="T88" fmla="*/ 503919 w 929"/>
                <a:gd name="T89" fmla="*/ 759635 h 741"/>
                <a:gd name="T90" fmla="*/ 403842 w 929"/>
                <a:gd name="T91" fmla="*/ 730828 h 741"/>
                <a:gd name="T92" fmla="*/ 270798 w 929"/>
                <a:gd name="T93" fmla="*/ 699888 h 741"/>
                <a:gd name="T94" fmla="*/ 150705 w 929"/>
                <a:gd name="T95" fmla="*/ 712691 h 741"/>
                <a:gd name="T96" fmla="*/ 102432 w 929"/>
                <a:gd name="T97" fmla="*/ 759635 h 741"/>
                <a:gd name="T98" fmla="*/ 49450 w 929"/>
                <a:gd name="T99" fmla="*/ 759635 h 741"/>
                <a:gd name="T100" fmla="*/ 34144 w 929"/>
                <a:gd name="T101" fmla="*/ 774571 h 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9" h="741">
                  <a:moveTo>
                    <a:pt x="29" y="726"/>
                  </a:moveTo>
                  <a:lnTo>
                    <a:pt x="29" y="699"/>
                  </a:lnTo>
                  <a:lnTo>
                    <a:pt x="29" y="685"/>
                  </a:lnTo>
                  <a:lnTo>
                    <a:pt x="29" y="668"/>
                  </a:lnTo>
                  <a:lnTo>
                    <a:pt x="42" y="656"/>
                  </a:lnTo>
                  <a:lnTo>
                    <a:pt x="15" y="656"/>
                  </a:lnTo>
                  <a:lnTo>
                    <a:pt x="0" y="640"/>
                  </a:lnTo>
                  <a:lnTo>
                    <a:pt x="15" y="625"/>
                  </a:lnTo>
                  <a:lnTo>
                    <a:pt x="29" y="611"/>
                  </a:lnTo>
                  <a:lnTo>
                    <a:pt x="42" y="598"/>
                  </a:lnTo>
                  <a:lnTo>
                    <a:pt x="71" y="584"/>
                  </a:lnTo>
                  <a:lnTo>
                    <a:pt x="71" y="555"/>
                  </a:lnTo>
                  <a:lnTo>
                    <a:pt x="58" y="528"/>
                  </a:lnTo>
                  <a:lnTo>
                    <a:pt x="71" y="514"/>
                  </a:lnTo>
                  <a:lnTo>
                    <a:pt x="71" y="501"/>
                  </a:lnTo>
                  <a:lnTo>
                    <a:pt x="58" y="485"/>
                  </a:lnTo>
                  <a:lnTo>
                    <a:pt x="42" y="470"/>
                  </a:lnTo>
                  <a:lnTo>
                    <a:pt x="29" y="456"/>
                  </a:lnTo>
                  <a:lnTo>
                    <a:pt x="29" y="427"/>
                  </a:lnTo>
                  <a:lnTo>
                    <a:pt x="15" y="400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44" y="357"/>
                  </a:lnTo>
                  <a:lnTo>
                    <a:pt x="44" y="371"/>
                  </a:lnTo>
                  <a:lnTo>
                    <a:pt x="73" y="371"/>
                  </a:lnTo>
                  <a:lnTo>
                    <a:pt x="89" y="357"/>
                  </a:lnTo>
                  <a:lnTo>
                    <a:pt x="102" y="328"/>
                  </a:lnTo>
                  <a:lnTo>
                    <a:pt x="89" y="328"/>
                  </a:lnTo>
                  <a:lnTo>
                    <a:pt x="118" y="328"/>
                  </a:lnTo>
                  <a:lnTo>
                    <a:pt x="130" y="328"/>
                  </a:lnTo>
                  <a:lnTo>
                    <a:pt x="161" y="313"/>
                  </a:lnTo>
                  <a:lnTo>
                    <a:pt x="174" y="328"/>
                  </a:lnTo>
                  <a:lnTo>
                    <a:pt x="174" y="313"/>
                  </a:lnTo>
                  <a:lnTo>
                    <a:pt x="186" y="313"/>
                  </a:lnTo>
                  <a:lnTo>
                    <a:pt x="201" y="284"/>
                  </a:lnTo>
                  <a:lnTo>
                    <a:pt x="201" y="270"/>
                  </a:lnTo>
                  <a:lnTo>
                    <a:pt x="201" y="229"/>
                  </a:lnTo>
                  <a:lnTo>
                    <a:pt x="201" y="214"/>
                  </a:lnTo>
                  <a:lnTo>
                    <a:pt x="259" y="200"/>
                  </a:lnTo>
                  <a:lnTo>
                    <a:pt x="259" y="187"/>
                  </a:lnTo>
                  <a:lnTo>
                    <a:pt x="302" y="187"/>
                  </a:lnTo>
                  <a:lnTo>
                    <a:pt x="331" y="156"/>
                  </a:lnTo>
                  <a:lnTo>
                    <a:pt x="273" y="142"/>
                  </a:lnTo>
                  <a:lnTo>
                    <a:pt x="302" y="86"/>
                  </a:lnTo>
                  <a:lnTo>
                    <a:pt x="318" y="86"/>
                  </a:lnTo>
                  <a:lnTo>
                    <a:pt x="331" y="86"/>
                  </a:lnTo>
                  <a:lnTo>
                    <a:pt x="345" y="72"/>
                  </a:lnTo>
                  <a:lnTo>
                    <a:pt x="358" y="86"/>
                  </a:lnTo>
                  <a:lnTo>
                    <a:pt x="387" y="72"/>
                  </a:lnTo>
                  <a:lnTo>
                    <a:pt x="401" y="57"/>
                  </a:lnTo>
                  <a:lnTo>
                    <a:pt x="387" y="43"/>
                  </a:lnTo>
                  <a:lnTo>
                    <a:pt x="374" y="30"/>
                  </a:lnTo>
                  <a:lnTo>
                    <a:pt x="401" y="14"/>
                  </a:lnTo>
                  <a:lnTo>
                    <a:pt x="430" y="0"/>
                  </a:lnTo>
                  <a:lnTo>
                    <a:pt x="444" y="0"/>
                  </a:lnTo>
                  <a:lnTo>
                    <a:pt x="459" y="0"/>
                  </a:lnTo>
                  <a:lnTo>
                    <a:pt x="459" y="14"/>
                  </a:lnTo>
                  <a:lnTo>
                    <a:pt x="486" y="14"/>
                  </a:lnTo>
                  <a:lnTo>
                    <a:pt x="517" y="14"/>
                  </a:lnTo>
                  <a:lnTo>
                    <a:pt x="545" y="14"/>
                  </a:lnTo>
                  <a:lnTo>
                    <a:pt x="560" y="30"/>
                  </a:lnTo>
                  <a:lnTo>
                    <a:pt x="560" y="43"/>
                  </a:lnTo>
                  <a:lnTo>
                    <a:pt x="572" y="43"/>
                  </a:lnTo>
                  <a:lnTo>
                    <a:pt x="603" y="30"/>
                  </a:lnTo>
                  <a:lnTo>
                    <a:pt x="603" y="14"/>
                  </a:lnTo>
                  <a:lnTo>
                    <a:pt x="616" y="14"/>
                  </a:lnTo>
                  <a:lnTo>
                    <a:pt x="643" y="30"/>
                  </a:lnTo>
                  <a:lnTo>
                    <a:pt x="659" y="57"/>
                  </a:lnTo>
                  <a:lnTo>
                    <a:pt x="686" y="57"/>
                  </a:lnTo>
                  <a:lnTo>
                    <a:pt x="686" y="72"/>
                  </a:lnTo>
                  <a:lnTo>
                    <a:pt x="673" y="86"/>
                  </a:lnTo>
                  <a:lnTo>
                    <a:pt x="673" y="99"/>
                  </a:lnTo>
                  <a:lnTo>
                    <a:pt x="700" y="142"/>
                  </a:lnTo>
                  <a:lnTo>
                    <a:pt x="715" y="187"/>
                  </a:lnTo>
                  <a:lnTo>
                    <a:pt x="686" y="200"/>
                  </a:lnTo>
                  <a:lnTo>
                    <a:pt x="729" y="200"/>
                  </a:lnTo>
                  <a:lnTo>
                    <a:pt x="729" y="214"/>
                  </a:lnTo>
                  <a:lnTo>
                    <a:pt x="729" y="229"/>
                  </a:lnTo>
                  <a:lnTo>
                    <a:pt x="773" y="241"/>
                  </a:lnTo>
                  <a:lnTo>
                    <a:pt x="785" y="241"/>
                  </a:lnTo>
                  <a:lnTo>
                    <a:pt x="814" y="256"/>
                  </a:lnTo>
                  <a:lnTo>
                    <a:pt x="814" y="284"/>
                  </a:lnTo>
                  <a:lnTo>
                    <a:pt x="814" y="297"/>
                  </a:lnTo>
                  <a:lnTo>
                    <a:pt x="843" y="297"/>
                  </a:lnTo>
                  <a:lnTo>
                    <a:pt x="859" y="297"/>
                  </a:lnTo>
                  <a:lnTo>
                    <a:pt x="886" y="297"/>
                  </a:lnTo>
                  <a:lnTo>
                    <a:pt x="886" y="328"/>
                  </a:lnTo>
                  <a:lnTo>
                    <a:pt x="915" y="328"/>
                  </a:lnTo>
                  <a:lnTo>
                    <a:pt x="929" y="357"/>
                  </a:lnTo>
                  <a:lnTo>
                    <a:pt x="915" y="371"/>
                  </a:lnTo>
                  <a:lnTo>
                    <a:pt x="899" y="384"/>
                  </a:lnTo>
                  <a:lnTo>
                    <a:pt x="886" y="400"/>
                  </a:lnTo>
                  <a:lnTo>
                    <a:pt x="859" y="413"/>
                  </a:lnTo>
                  <a:lnTo>
                    <a:pt x="843" y="427"/>
                  </a:lnTo>
                  <a:lnTo>
                    <a:pt x="814" y="413"/>
                  </a:lnTo>
                  <a:lnTo>
                    <a:pt x="801" y="413"/>
                  </a:lnTo>
                  <a:lnTo>
                    <a:pt x="801" y="427"/>
                  </a:lnTo>
                  <a:lnTo>
                    <a:pt x="801" y="456"/>
                  </a:lnTo>
                  <a:lnTo>
                    <a:pt x="801" y="470"/>
                  </a:lnTo>
                  <a:lnTo>
                    <a:pt x="814" y="501"/>
                  </a:lnTo>
                  <a:lnTo>
                    <a:pt x="830" y="528"/>
                  </a:lnTo>
                  <a:lnTo>
                    <a:pt x="830" y="543"/>
                  </a:lnTo>
                  <a:lnTo>
                    <a:pt x="843" y="555"/>
                  </a:lnTo>
                  <a:lnTo>
                    <a:pt x="872" y="569"/>
                  </a:lnTo>
                  <a:lnTo>
                    <a:pt x="870" y="555"/>
                  </a:lnTo>
                  <a:lnTo>
                    <a:pt x="870" y="584"/>
                  </a:lnTo>
                  <a:lnTo>
                    <a:pt x="841" y="584"/>
                  </a:lnTo>
                  <a:lnTo>
                    <a:pt x="828" y="584"/>
                  </a:lnTo>
                  <a:lnTo>
                    <a:pt x="814" y="584"/>
                  </a:lnTo>
                  <a:lnTo>
                    <a:pt x="799" y="584"/>
                  </a:lnTo>
                  <a:lnTo>
                    <a:pt x="771" y="584"/>
                  </a:lnTo>
                  <a:lnTo>
                    <a:pt x="756" y="584"/>
                  </a:lnTo>
                  <a:lnTo>
                    <a:pt x="742" y="598"/>
                  </a:lnTo>
                  <a:lnTo>
                    <a:pt x="742" y="625"/>
                  </a:lnTo>
                  <a:lnTo>
                    <a:pt x="729" y="656"/>
                  </a:lnTo>
                  <a:lnTo>
                    <a:pt x="742" y="685"/>
                  </a:lnTo>
                  <a:lnTo>
                    <a:pt x="742" y="699"/>
                  </a:lnTo>
                  <a:lnTo>
                    <a:pt x="742" y="726"/>
                  </a:lnTo>
                  <a:lnTo>
                    <a:pt x="729" y="726"/>
                  </a:lnTo>
                  <a:lnTo>
                    <a:pt x="698" y="699"/>
                  </a:lnTo>
                  <a:lnTo>
                    <a:pt x="684" y="699"/>
                  </a:lnTo>
                  <a:lnTo>
                    <a:pt x="671" y="712"/>
                  </a:lnTo>
                  <a:lnTo>
                    <a:pt x="626" y="699"/>
                  </a:lnTo>
                  <a:lnTo>
                    <a:pt x="614" y="699"/>
                  </a:lnTo>
                  <a:lnTo>
                    <a:pt x="599" y="712"/>
                  </a:lnTo>
                  <a:lnTo>
                    <a:pt x="599" y="726"/>
                  </a:lnTo>
                  <a:lnTo>
                    <a:pt x="585" y="741"/>
                  </a:lnTo>
                  <a:lnTo>
                    <a:pt x="570" y="712"/>
                  </a:lnTo>
                  <a:lnTo>
                    <a:pt x="558" y="699"/>
                  </a:lnTo>
                  <a:lnTo>
                    <a:pt x="543" y="726"/>
                  </a:lnTo>
                  <a:lnTo>
                    <a:pt x="529" y="712"/>
                  </a:lnTo>
                  <a:lnTo>
                    <a:pt x="515" y="699"/>
                  </a:lnTo>
                  <a:lnTo>
                    <a:pt x="484" y="699"/>
                  </a:lnTo>
                  <a:lnTo>
                    <a:pt x="471" y="712"/>
                  </a:lnTo>
                  <a:lnTo>
                    <a:pt x="428" y="712"/>
                  </a:lnTo>
                  <a:lnTo>
                    <a:pt x="413" y="699"/>
                  </a:lnTo>
                  <a:lnTo>
                    <a:pt x="399" y="699"/>
                  </a:lnTo>
                  <a:lnTo>
                    <a:pt x="343" y="685"/>
                  </a:lnTo>
                  <a:lnTo>
                    <a:pt x="316" y="668"/>
                  </a:lnTo>
                  <a:lnTo>
                    <a:pt x="271" y="656"/>
                  </a:lnTo>
                  <a:lnTo>
                    <a:pt x="230" y="656"/>
                  </a:lnTo>
                  <a:lnTo>
                    <a:pt x="186" y="668"/>
                  </a:lnTo>
                  <a:lnTo>
                    <a:pt x="159" y="668"/>
                  </a:lnTo>
                  <a:lnTo>
                    <a:pt x="128" y="668"/>
                  </a:lnTo>
                  <a:lnTo>
                    <a:pt x="100" y="685"/>
                  </a:lnTo>
                  <a:lnTo>
                    <a:pt x="100" y="699"/>
                  </a:lnTo>
                  <a:lnTo>
                    <a:pt x="87" y="712"/>
                  </a:lnTo>
                  <a:lnTo>
                    <a:pt x="71" y="726"/>
                  </a:lnTo>
                  <a:lnTo>
                    <a:pt x="58" y="712"/>
                  </a:lnTo>
                  <a:lnTo>
                    <a:pt x="42" y="712"/>
                  </a:lnTo>
                  <a:lnTo>
                    <a:pt x="29" y="741"/>
                  </a:lnTo>
                  <a:lnTo>
                    <a:pt x="29" y="72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0" name="Freeform 1136">
              <a:extLst>
                <a:ext uri="{FF2B5EF4-FFF2-40B4-BE49-F238E27FC236}">
                  <a16:creationId xmlns:a16="http://schemas.microsoft.com/office/drawing/2014/main" id="{70F278B8-81C8-44AD-FA82-450F14CE1D0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6215856" y="3556019"/>
              <a:ext cx="2085181" cy="951548"/>
            </a:xfrm>
            <a:custGeom>
              <a:avLst/>
              <a:gdLst>
                <a:gd name="T0" fmla="*/ 1141258 w 1914"/>
                <a:gd name="T1" fmla="*/ 1028700 h 968"/>
                <a:gd name="T2" fmla="*/ 1226058 w 1914"/>
                <a:gd name="T3" fmla="*/ 952185 h 968"/>
                <a:gd name="T4" fmla="*/ 1294368 w 1914"/>
                <a:gd name="T5" fmla="*/ 906489 h 968"/>
                <a:gd name="T6" fmla="*/ 1326168 w 1914"/>
                <a:gd name="T7" fmla="*/ 923492 h 968"/>
                <a:gd name="T8" fmla="*/ 1310857 w 1914"/>
                <a:gd name="T9" fmla="*/ 998944 h 968"/>
                <a:gd name="T10" fmla="*/ 1476922 w 1914"/>
                <a:gd name="T11" fmla="*/ 983004 h 968"/>
                <a:gd name="T12" fmla="*/ 1546411 w 1914"/>
                <a:gd name="T13" fmla="*/ 952185 h 968"/>
                <a:gd name="T14" fmla="*/ 1664188 w 1914"/>
                <a:gd name="T15" fmla="*/ 952185 h 968"/>
                <a:gd name="T16" fmla="*/ 1712476 w 1914"/>
                <a:gd name="T17" fmla="*/ 906489 h 968"/>
                <a:gd name="T18" fmla="*/ 1847920 w 1914"/>
                <a:gd name="T19" fmla="*/ 861855 h 968"/>
                <a:gd name="T20" fmla="*/ 1948030 w 1914"/>
                <a:gd name="T21" fmla="*/ 829974 h 968"/>
                <a:gd name="T22" fmla="*/ 2016341 w 1914"/>
                <a:gd name="T23" fmla="*/ 754522 h 968"/>
                <a:gd name="T24" fmla="*/ 2066985 w 1914"/>
                <a:gd name="T25" fmla="*/ 723703 h 968"/>
                <a:gd name="T26" fmla="*/ 2201250 w 1914"/>
                <a:gd name="T27" fmla="*/ 574924 h 968"/>
                <a:gd name="T28" fmla="*/ 2201250 w 1914"/>
                <a:gd name="T29" fmla="*/ 436772 h 968"/>
                <a:gd name="T30" fmla="*/ 2201250 w 1914"/>
                <a:gd name="T31" fmla="*/ 377261 h 968"/>
                <a:gd name="T32" fmla="*/ 2254250 w 1914"/>
                <a:gd name="T33" fmla="*/ 272053 h 968"/>
                <a:gd name="T34" fmla="*/ 2116451 w 1914"/>
                <a:gd name="T35" fmla="*/ 272053 h 968"/>
                <a:gd name="T36" fmla="*/ 2052851 w 1914"/>
                <a:gd name="T37" fmla="*/ 255050 h 968"/>
                <a:gd name="T38" fmla="*/ 1965697 w 1914"/>
                <a:gd name="T39" fmla="*/ 255050 h 968"/>
                <a:gd name="T40" fmla="*/ 1851453 w 1914"/>
                <a:gd name="T41" fmla="*/ 226357 h 968"/>
                <a:gd name="T42" fmla="*/ 1748987 w 1914"/>
                <a:gd name="T43" fmla="*/ 255050 h 968"/>
                <a:gd name="T44" fmla="*/ 1648877 w 1914"/>
                <a:gd name="T45" fmla="*/ 241234 h 968"/>
                <a:gd name="T46" fmla="*/ 1582922 w 1914"/>
                <a:gd name="T47" fmla="*/ 166845 h 968"/>
                <a:gd name="T48" fmla="*/ 1479278 w 1914"/>
                <a:gd name="T49" fmla="*/ 136026 h 968"/>
                <a:gd name="T50" fmla="*/ 1432167 w 1914"/>
                <a:gd name="T51" fmla="*/ 43571 h 968"/>
                <a:gd name="T52" fmla="*/ 1313213 w 1914"/>
                <a:gd name="T53" fmla="*/ 0 h 968"/>
                <a:gd name="T54" fmla="*/ 1209569 w 1914"/>
                <a:gd name="T55" fmla="*/ 15941 h 968"/>
                <a:gd name="T56" fmla="*/ 1143614 w 1914"/>
                <a:gd name="T57" fmla="*/ 59512 h 968"/>
                <a:gd name="T58" fmla="*/ 1041148 w 1914"/>
                <a:gd name="T59" fmla="*/ 51010 h 968"/>
                <a:gd name="T60" fmla="*/ 1016415 w 1914"/>
                <a:gd name="T61" fmla="*/ 179597 h 968"/>
                <a:gd name="T62" fmla="*/ 943393 w 1914"/>
                <a:gd name="T63" fmla="*/ 195538 h 968"/>
                <a:gd name="T64" fmla="*/ 842105 w 1914"/>
                <a:gd name="T65" fmla="*/ 226357 h 968"/>
                <a:gd name="T66" fmla="*/ 759661 w 1914"/>
                <a:gd name="T67" fmla="*/ 181723 h 968"/>
                <a:gd name="T68" fmla="*/ 623040 w 1914"/>
                <a:gd name="T69" fmla="*/ 181723 h 968"/>
                <a:gd name="T70" fmla="*/ 369819 w 1914"/>
                <a:gd name="T71" fmla="*/ 148779 h 968"/>
                <a:gd name="T72" fmla="*/ 248509 w 1914"/>
                <a:gd name="T73" fmla="*/ 195538 h 968"/>
                <a:gd name="T74" fmla="*/ 191976 w 1914"/>
                <a:gd name="T75" fmla="*/ 230607 h 968"/>
                <a:gd name="T76" fmla="*/ 234376 w 1914"/>
                <a:gd name="T77" fmla="*/ 317749 h 968"/>
                <a:gd name="T78" fmla="*/ 234376 w 1914"/>
                <a:gd name="T79" fmla="*/ 408079 h 968"/>
                <a:gd name="T80" fmla="*/ 102466 w 1914"/>
                <a:gd name="T81" fmla="*/ 496284 h 968"/>
                <a:gd name="T82" fmla="*/ 65955 w 1914"/>
                <a:gd name="T83" fmla="*/ 620621 h 968"/>
                <a:gd name="T84" fmla="*/ 34155 w 1914"/>
                <a:gd name="T85" fmla="*/ 770462 h 968"/>
                <a:gd name="T86" fmla="*/ 234376 w 1914"/>
                <a:gd name="T87" fmla="*/ 816159 h 968"/>
                <a:gd name="T88" fmla="*/ 385130 w 1914"/>
                <a:gd name="T89" fmla="*/ 801281 h 968"/>
                <a:gd name="T90" fmla="*/ 522929 w 1914"/>
                <a:gd name="T91" fmla="*/ 739644 h 968"/>
                <a:gd name="T92" fmla="*/ 606551 w 1914"/>
                <a:gd name="T93" fmla="*/ 739644 h 968"/>
                <a:gd name="T94" fmla="*/ 737283 w 1914"/>
                <a:gd name="T95" fmla="*/ 708825 h 968"/>
                <a:gd name="T96" fmla="*/ 839749 w 1914"/>
                <a:gd name="T97" fmla="*/ 723703 h 968"/>
                <a:gd name="T98" fmla="*/ 924549 w 1914"/>
                <a:gd name="T99" fmla="*/ 770462 h 968"/>
                <a:gd name="T100" fmla="*/ 941037 w 1914"/>
                <a:gd name="T101" fmla="*/ 861855 h 968"/>
                <a:gd name="T102" fmla="*/ 1009348 w 1914"/>
                <a:gd name="T103" fmla="*/ 923492 h 968"/>
                <a:gd name="T104" fmla="*/ 1058814 w 1914"/>
                <a:gd name="T105" fmla="*/ 983004 h 9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4" h="968">
                  <a:moveTo>
                    <a:pt x="913" y="954"/>
                  </a:moveTo>
                  <a:lnTo>
                    <a:pt x="927" y="940"/>
                  </a:lnTo>
                  <a:lnTo>
                    <a:pt x="942" y="954"/>
                  </a:lnTo>
                  <a:lnTo>
                    <a:pt x="956" y="968"/>
                  </a:lnTo>
                  <a:lnTo>
                    <a:pt x="969" y="968"/>
                  </a:lnTo>
                  <a:lnTo>
                    <a:pt x="969" y="925"/>
                  </a:lnTo>
                  <a:lnTo>
                    <a:pt x="985" y="896"/>
                  </a:lnTo>
                  <a:lnTo>
                    <a:pt x="998" y="896"/>
                  </a:lnTo>
                  <a:lnTo>
                    <a:pt x="1012" y="911"/>
                  </a:lnTo>
                  <a:lnTo>
                    <a:pt x="1041" y="896"/>
                  </a:lnTo>
                  <a:lnTo>
                    <a:pt x="1070" y="869"/>
                  </a:lnTo>
                  <a:lnTo>
                    <a:pt x="1084" y="869"/>
                  </a:lnTo>
                  <a:lnTo>
                    <a:pt x="1084" y="880"/>
                  </a:lnTo>
                  <a:lnTo>
                    <a:pt x="1099" y="880"/>
                  </a:lnTo>
                  <a:lnTo>
                    <a:pt x="1099" y="853"/>
                  </a:lnTo>
                  <a:lnTo>
                    <a:pt x="1099" y="840"/>
                  </a:lnTo>
                  <a:lnTo>
                    <a:pt x="1099" y="811"/>
                  </a:lnTo>
                  <a:lnTo>
                    <a:pt x="1113" y="840"/>
                  </a:lnTo>
                  <a:lnTo>
                    <a:pt x="1126" y="853"/>
                  </a:lnTo>
                  <a:lnTo>
                    <a:pt x="1126" y="869"/>
                  </a:lnTo>
                  <a:lnTo>
                    <a:pt x="1142" y="896"/>
                  </a:lnTo>
                  <a:lnTo>
                    <a:pt x="1113" y="896"/>
                  </a:lnTo>
                  <a:lnTo>
                    <a:pt x="1113" y="911"/>
                  </a:lnTo>
                  <a:lnTo>
                    <a:pt x="1113" y="925"/>
                  </a:lnTo>
                  <a:lnTo>
                    <a:pt x="1113" y="940"/>
                  </a:lnTo>
                  <a:lnTo>
                    <a:pt x="1142" y="954"/>
                  </a:lnTo>
                  <a:lnTo>
                    <a:pt x="1167" y="968"/>
                  </a:lnTo>
                  <a:lnTo>
                    <a:pt x="1214" y="940"/>
                  </a:lnTo>
                  <a:lnTo>
                    <a:pt x="1241" y="925"/>
                  </a:lnTo>
                  <a:lnTo>
                    <a:pt x="1254" y="925"/>
                  </a:lnTo>
                  <a:lnTo>
                    <a:pt x="1270" y="911"/>
                  </a:lnTo>
                  <a:lnTo>
                    <a:pt x="1283" y="954"/>
                  </a:lnTo>
                  <a:lnTo>
                    <a:pt x="1297" y="940"/>
                  </a:lnTo>
                  <a:lnTo>
                    <a:pt x="1313" y="911"/>
                  </a:lnTo>
                  <a:lnTo>
                    <a:pt x="1313" y="896"/>
                  </a:lnTo>
                  <a:lnTo>
                    <a:pt x="1326" y="896"/>
                  </a:lnTo>
                  <a:lnTo>
                    <a:pt x="1342" y="911"/>
                  </a:lnTo>
                  <a:lnTo>
                    <a:pt x="1355" y="896"/>
                  </a:lnTo>
                  <a:lnTo>
                    <a:pt x="1369" y="896"/>
                  </a:lnTo>
                  <a:lnTo>
                    <a:pt x="1413" y="896"/>
                  </a:lnTo>
                  <a:lnTo>
                    <a:pt x="1413" y="911"/>
                  </a:lnTo>
                  <a:lnTo>
                    <a:pt x="1427" y="911"/>
                  </a:lnTo>
                  <a:lnTo>
                    <a:pt x="1427" y="896"/>
                  </a:lnTo>
                  <a:lnTo>
                    <a:pt x="1441" y="896"/>
                  </a:lnTo>
                  <a:lnTo>
                    <a:pt x="1454" y="853"/>
                  </a:lnTo>
                  <a:lnTo>
                    <a:pt x="1483" y="840"/>
                  </a:lnTo>
                  <a:lnTo>
                    <a:pt x="1483" y="869"/>
                  </a:lnTo>
                  <a:lnTo>
                    <a:pt x="1499" y="869"/>
                  </a:lnTo>
                  <a:lnTo>
                    <a:pt x="1541" y="824"/>
                  </a:lnTo>
                  <a:lnTo>
                    <a:pt x="1569" y="811"/>
                  </a:lnTo>
                  <a:lnTo>
                    <a:pt x="1582" y="795"/>
                  </a:lnTo>
                  <a:lnTo>
                    <a:pt x="1598" y="781"/>
                  </a:lnTo>
                  <a:lnTo>
                    <a:pt x="1611" y="781"/>
                  </a:lnTo>
                  <a:lnTo>
                    <a:pt x="1640" y="795"/>
                  </a:lnTo>
                  <a:lnTo>
                    <a:pt x="1654" y="781"/>
                  </a:lnTo>
                  <a:lnTo>
                    <a:pt x="1640" y="768"/>
                  </a:lnTo>
                  <a:lnTo>
                    <a:pt x="1667" y="754"/>
                  </a:lnTo>
                  <a:lnTo>
                    <a:pt x="1683" y="725"/>
                  </a:lnTo>
                  <a:lnTo>
                    <a:pt x="1698" y="710"/>
                  </a:lnTo>
                  <a:lnTo>
                    <a:pt x="1712" y="710"/>
                  </a:lnTo>
                  <a:lnTo>
                    <a:pt x="1726" y="696"/>
                  </a:lnTo>
                  <a:lnTo>
                    <a:pt x="1726" y="681"/>
                  </a:lnTo>
                  <a:lnTo>
                    <a:pt x="1741" y="696"/>
                  </a:lnTo>
                  <a:lnTo>
                    <a:pt x="1753" y="696"/>
                  </a:lnTo>
                  <a:lnTo>
                    <a:pt x="1755" y="681"/>
                  </a:lnTo>
                  <a:lnTo>
                    <a:pt x="1755" y="613"/>
                  </a:lnTo>
                  <a:lnTo>
                    <a:pt x="1797" y="597"/>
                  </a:lnTo>
                  <a:lnTo>
                    <a:pt x="1813" y="555"/>
                  </a:lnTo>
                  <a:lnTo>
                    <a:pt x="1826" y="541"/>
                  </a:lnTo>
                  <a:lnTo>
                    <a:pt x="1869" y="541"/>
                  </a:lnTo>
                  <a:lnTo>
                    <a:pt x="1898" y="541"/>
                  </a:lnTo>
                  <a:lnTo>
                    <a:pt x="1914" y="496"/>
                  </a:lnTo>
                  <a:lnTo>
                    <a:pt x="1914" y="456"/>
                  </a:lnTo>
                  <a:lnTo>
                    <a:pt x="1883" y="411"/>
                  </a:lnTo>
                  <a:lnTo>
                    <a:pt x="1869" y="411"/>
                  </a:lnTo>
                  <a:lnTo>
                    <a:pt x="1869" y="397"/>
                  </a:lnTo>
                  <a:lnTo>
                    <a:pt x="1883" y="384"/>
                  </a:lnTo>
                  <a:lnTo>
                    <a:pt x="1898" y="368"/>
                  </a:lnTo>
                  <a:lnTo>
                    <a:pt x="1898" y="355"/>
                  </a:lnTo>
                  <a:lnTo>
                    <a:pt x="1869" y="355"/>
                  </a:lnTo>
                  <a:lnTo>
                    <a:pt x="1856" y="343"/>
                  </a:lnTo>
                  <a:lnTo>
                    <a:pt x="1869" y="328"/>
                  </a:lnTo>
                  <a:lnTo>
                    <a:pt x="1898" y="314"/>
                  </a:lnTo>
                  <a:lnTo>
                    <a:pt x="1914" y="299"/>
                  </a:lnTo>
                  <a:lnTo>
                    <a:pt x="1914" y="256"/>
                  </a:lnTo>
                  <a:lnTo>
                    <a:pt x="1898" y="256"/>
                  </a:lnTo>
                  <a:lnTo>
                    <a:pt x="1883" y="271"/>
                  </a:lnTo>
                  <a:lnTo>
                    <a:pt x="1856" y="271"/>
                  </a:lnTo>
                  <a:lnTo>
                    <a:pt x="1826" y="256"/>
                  </a:lnTo>
                  <a:lnTo>
                    <a:pt x="1797" y="256"/>
                  </a:lnTo>
                  <a:lnTo>
                    <a:pt x="1797" y="271"/>
                  </a:lnTo>
                  <a:lnTo>
                    <a:pt x="1786" y="256"/>
                  </a:lnTo>
                  <a:lnTo>
                    <a:pt x="1786" y="240"/>
                  </a:lnTo>
                  <a:lnTo>
                    <a:pt x="1770" y="240"/>
                  </a:lnTo>
                  <a:lnTo>
                    <a:pt x="1743" y="240"/>
                  </a:lnTo>
                  <a:lnTo>
                    <a:pt x="1743" y="256"/>
                  </a:lnTo>
                  <a:lnTo>
                    <a:pt x="1714" y="256"/>
                  </a:lnTo>
                  <a:lnTo>
                    <a:pt x="1714" y="240"/>
                  </a:lnTo>
                  <a:lnTo>
                    <a:pt x="1685" y="256"/>
                  </a:lnTo>
                  <a:lnTo>
                    <a:pt x="1669" y="240"/>
                  </a:lnTo>
                  <a:lnTo>
                    <a:pt x="1656" y="227"/>
                  </a:lnTo>
                  <a:lnTo>
                    <a:pt x="1656" y="240"/>
                  </a:lnTo>
                  <a:lnTo>
                    <a:pt x="1627" y="256"/>
                  </a:lnTo>
                  <a:lnTo>
                    <a:pt x="1582" y="227"/>
                  </a:lnTo>
                  <a:lnTo>
                    <a:pt x="1572" y="213"/>
                  </a:lnTo>
                  <a:lnTo>
                    <a:pt x="1572" y="198"/>
                  </a:lnTo>
                  <a:lnTo>
                    <a:pt x="1543" y="198"/>
                  </a:lnTo>
                  <a:lnTo>
                    <a:pt x="1514" y="227"/>
                  </a:lnTo>
                  <a:lnTo>
                    <a:pt x="1501" y="240"/>
                  </a:lnTo>
                  <a:lnTo>
                    <a:pt x="1485" y="240"/>
                  </a:lnTo>
                  <a:lnTo>
                    <a:pt x="1470" y="227"/>
                  </a:lnTo>
                  <a:lnTo>
                    <a:pt x="1456" y="240"/>
                  </a:lnTo>
                  <a:lnTo>
                    <a:pt x="1441" y="227"/>
                  </a:lnTo>
                  <a:lnTo>
                    <a:pt x="1429" y="227"/>
                  </a:lnTo>
                  <a:lnTo>
                    <a:pt x="1400" y="227"/>
                  </a:lnTo>
                  <a:lnTo>
                    <a:pt x="1382" y="227"/>
                  </a:lnTo>
                  <a:lnTo>
                    <a:pt x="1382" y="213"/>
                  </a:lnTo>
                  <a:lnTo>
                    <a:pt x="1371" y="171"/>
                  </a:lnTo>
                  <a:lnTo>
                    <a:pt x="1371" y="157"/>
                  </a:lnTo>
                  <a:lnTo>
                    <a:pt x="1344" y="157"/>
                  </a:lnTo>
                  <a:lnTo>
                    <a:pt x="1328" y="128"/>
                  </a:lnTo>
                  <a:lnTo>
                    <a:pt x="1328" y="112"/>
                  </a:lnTo>
                  <a:lnTo>
                    <a:pt x="1314" y="112"/>
                  </a:lnTo>
                  <a:lnTo>
                    <a:pt x="1301" y="128"/>
                  </a:lnTo>
                  <a:lnTo>
                    <a:pt x="1256" y="128"/>
                  </a:lnTo>
                  <a:lnTo>
                    <a:pt x="1227" y="128"/>
                  </a:lnTo>
                  <a:lnTo>
                    <a:pt x="1227" y="112"/>
                  </a:lnTo>
                  <a:lnTo>
                    <a:pt x="1227" y="83"/>
                  </a:lnTo>
                  <a:lnTo>
                    <a:pt x="1227" y="56"/>
                  </a:lnTo>
                  <a:lnTo>
                    <a:pt x="1216" y="41"/>
                  </a:lnTo>
                  <a:lnTo>
                    <a:pt x="1200" y="15"/>
                  </a:lnTo>
                  <a:lnTo>
                    <a:pt x="1185" y="0"/>
                  </a:lnTo>
                  <a:lnTo>
                    <a:pt x="1171" y="0"/>
                  </a:lnTo>
                  <a:lnTo>
                    <a:pt x="1142" y="15"/>
                  </a:lnTo>
                  <a:lnTo>
                    <a:pt x="1115" y="0"/>
                  </a:lnTo>
                  <a:lnTo>
                    <a:pt x="1099" y="0"/>
                  </a:lnTo>
                  <a:lnTo>
                    <a:pt x="1086" y="15"/>
                  </a:lnTo>
                  <a:lnTo>
                    <a:pt x="1072" y="15"/>
                  </a:lnTo>
                  <a:lnTo>
                    <a:pt x="1043" y="27"/>
                  </a:lnTo>
                  <a:lnTo>
                    <a:pt x="1027" y="15"/>
                  </a:lnTo>
                  <a:lnTo>
                    <a:pt x="1000" y="27"/>
                  </a:lnTo>
                  <a:lnTo>
                    <a:pt x="1000" y="41"/>
                  </a:lnTo>
                  <a:lnTo>
                    <a:pt x="1000" y="27"/>
                  </a:lnTo>
                  <a:lnTo>
                    <a:pt x="1000" y="56"/>
                  </a:lnTo>
                  <a:lnTo>
                    <a:pt x="971" y="56"/>
                  </a:lnTo>
                  <a:lnTo>
                    <a:pt x="958" y="56"/>
                  </a:lnTo>
                  <a:lnTo>
                    <a:pt x="942" y="56"/>
                  </a:lnTo>
                  <a:lnTo>
                    <a:pt x="927" y="48"/>
                  </a:lnTo>
                  <a:lnTo>
                    <a:pt x="901" y="48"/>
                  </a:lnTo>
                  <a:lnTo>
                    <a:pt x="884" y="48"/>
                  </a:lnTo>
                  <a:lnTo>
                    <a:pt x="863" y="68"/>
                  </a:lnTo>
                  <a:lnTo>
                    <a:pt x="863" y="95"/>
                  </a:lnTo>
                  <a:lnTo>
                    <a:pt x="853" y="128"/>
                  </a:lnTo>
                  <a:lnTo>
                    <a:pt x="868" y="159"/>
                  </a:lnTo>
                  <a:lnTo>
                    <a:pt x="863" y="169"/>
                  </a:lnTo>
                  <a:lnTo>
                    <a:pt x="863" y="202"/>
                  </a:lnTo>
                  <a:lnTo>
                    <a:pt x="857" y="198"/>
                  </a:lnTo>
                  <a:lnTo>
                    <a:pt x="828" y="171"/>
                  </a:lnTo>
                  <a:lnTo>
                    <a:pt x="814" y="171"/>
                  </a:lnTo>
                  <a:lnTo>
                    <a:pt x="801" y="184"/>
                  </a:lnTo>
                  <a:lnTo>
                    <a:pt x="756" y="171"/>
                  </a:lnTo>
                  <a:lnTo>
                    <a:pt x="744" y="171"/>
                  </a:lnTo>
                  <a:lnTo>
                    <a:pt x="725" y="184"/>
                  </a:lnTo>
                  <a:lnTo>
                    <a:pt x="721" y="202"/>
                  </a:lnTo>
                  <a:lnTo>
                    <a:pt x="715" y="213"/>
                  </a:lnTo>
                  <a:lnTo>
                    <a:pt x="698" y="174"/>
                  </a:lnTo>
                  <a:lnTo>
                    <a:pt x="682" y="169"/>
                  </a:lnTo>
                  <a:lnTo>
                    <a:pt x="667" y="202"/>
                  </a:lnTo>
                  <a:lnTo>
                    <a:pt x="659" y="184"/>
                  </a:lnTo>
                  <a:lnTo>
                    <a:pt x="645" y="171"/>
                  </a:lnTo>
                  <a:lnTo>
                    <a:pt x="614" y="171"/>
                  </a:lnTo>
                  <a:lnTo>
                    <a:pt x="599" y="184"/>
                  </a:lnTo>
                  <a:lnTo>
                    <a:pt x="558" y="184"/>
                  </a:lnTo>
                  <a:lnTo>
                    <a:pt x="543" y="171"/>
                  </a:lnTo>
                  <a:lnTo>
                    <a:pt x="529" y="171"/>
                  </a:lnTo>
                  <a:lnTo>
                    <a:pt x="473" y="157"/>
                  </a:lnTo>
                  <a:lnTo>
                    <a:pt x="446" y="140"/>
                  </a:lnTo>
                  <a:lnTo>
                    <a:pt x="401" y="128"/>
                  </a:lnTo>
                  <a:lnTo>
                    <a:pt x="360" y="128"/>
                  </a:lnTo>
                  <a:lnTo>
                    <a:pt x="314" y="140"/>
                  </a:lnTo>
                  <a:lnTo>
                    <a:pt x="289" y="140"/>
                  </a:lnTo>
                  <a:lnTo>
                    <a:pt x="259" y="138"/>
                  </a:lnTo>
                  <a:lnTo>
                    <a:pt x="232" y="153"/>
                  </a:lnTo>
                  <a:lnTo>
                    <a:pt x="227" y="169"/>
                  </a:lnTo>
                  <a:lnTo>
                    <a:pt x="211" y="184"/>
                  </a:lnTo>
                  <a:lnTo>
                    <a:pt x="201" y="198"/>
                  </a:lnTo>
                  <a:lnTo>
                    <a:pt x="186" y="184"/>
                  </a:lnTo>
                  <a:lnTo>
                    <a:pt x="168" y="184"/>
                  </a:lnTo>
                  <a:lnTo>
                    <a:pt x="159" y="213"/>
                  </a:lnTo>
                  <a:lnTo>
                    <a:pt x="163" y="217"/>
                  </a:lnTo>
                  <a:lnTo>
                    <a:pt x="157" y="227"/>
                  </a:lnTo>
                  <a:lnTo>
                    <a:pt x="143" y="240"/>
                  </a:lnTo>
                  <a:lnTo>
                    <a:pt x="157" y="256"/>
                  </a:lnTo>
                  <a:lnTo>
                    <a:pt x="186" y="285"/>
                  </a:lnTo>
                  <a:lnTo>
                    <a:pt x="199" y="299"/>
                  </a:lnTo>
                  <a:lnTo>
                    <a:pt x="186" y="314"/>
                  </a:lnTo>
                  <a:lnTo>
                    <a:pt x="186" y="328"/>
                  </a:lnTo>
                  <a:lnTo>
                    <a:pt x="199" y="343"/>
                  </a:lnTo>
                  <a:lnTo>
                    <a:pt x="199" y="368"/>
                  </a:lnTo>
                  <a:lnTo>
                    <a:pt x="199" y="384"/>
                  </a:lnTo>
                  <a:lnTo>
                    <a:pt x="186" y="384"/>
                  </a:lnTo>
                  <a:lnTo>
                    <a:pt x="170" y="384"/>
                  </a:lnTo>
                  <a:lnTo>
                    <a:pt x="157" y="411"/>
                  </a:lnTo>
                  <a:lnTo>
                    <a:pt x="128" y="427"/>
                  </a:lnTo>
                  <a:lnTo>
                    <a:pt x="87" y="467"/>
                  </a:lnTo>
                  <a:lnTo>
                    <a:pt x="71" y="483"/>
                  </a:lnTo>
                  <a:lnTo>
                    <a:pt x="56" y="512"/>
                  </a:lnTo>
                  <a:lnTo>
                    <a:pt x="71" y="555"/>
                  </a:lnTo>
                  <a:lnTo>
                    <a:pt x="71" y="584"/>
                  </a:lnTo>
                  <a:lnTo>
                    <a:pt x="56" y="584"/>
                  </a:lnTo>
                  <a:lnTo>
                    <a:pt x="44" y="584"/>
                  </a:lnTo>
                  <a:lnTo>
                    <a:pt x="15" y="626"/>
                  </a:lnTo>
                  <a:lnTo>
                    <a:pt x="0" y="667"/>
                  </a:lnTo>
                  <a:lnTo>
                    <a:pt x="0" y="696"/>
                  </a:lnTo>
                  <a:lnTo>
                    <a:pt x="29" y="725"/>
                  </a:lnTo>
                  <a:lnTo>
                    <a:pt x="56" y="739"/>
                  </a:lnTo>
                  <a:lnTo>
                    <a:pt x="87" y="739"/>
                  </a:lnTo>
                  <a:lnTo>
                    <a:pt x="143" y="739"/>
                  </a:lnTo>
                  <a:lnTo>
                    <a:pt x="170" y="754"/>
                  </a:lnTo>
                  <a:lnTo>
                    <a:pt x="199" y="768"/>
                  </a:lnTo>
                  <a:lnTo>
                    <a:pt x="242" y="754"/>
                  </a:lnTo>
                  <a:lnTo>
                    <a:pt x="256" y="739"/>
                  </a:lnTo>
                  <a:lnTo>
                    <a:pt x="287" y="754"/>
                  </a:lnTo>
                  <a:lnTo>
                    <a:pt x="300" y="768"/>
                  </a:lnTo>
                  <a:lnTo>
                    <a:pt x="327" y="754"/>
                  </a:lnTo>
                  <a:lnTo>
                    <a:pt x="358" y="725"/>
                  </a:lnTo>
                  <a:lnTo>
                    <a:pt x="384" y="725"/>
                  </a:lnTo>
                  <a:lnTo>
                    <a:pt x="413" y="725"/>
                  </a:lnTo>
                  <a:lnTo>
                    <a:pt x="428" y="725"/>
                  </a:lnTo>
                  <a:lnTo>
                    <a:pt x="444" y="696"/>
                  </a:lnTo>
                  <a:lnTo>
                    <a:pt x="457" y="696"/>
                  </a:lnTo>
                  <a:lnTo>
                    <a:pt x="484" y="696"/>
                  </a:lnTo>
                  <a:lnTo>
                    <a:pt x="484" y="681"/>
                  </a:lnTo>
                  <a:lnTo>
                    <a:pt x="500" y="696"/>
                  </a:lnTo>
                  <a:lnTo>
                    <a:pt x="515" y="696"/>
                  </a:lnTo>
                  <a:lnTo>
                    <a:pt x="556" y="681"/>
                  </a:lnTo>
                  <a:lnTo>
                    <a:pt x="570" y="667"/>
                  </a:lnTo>
                  <a:lnTo>
                    <a:pt x="585" y="655"/>
                  </a:lnTo>
                  <a:lnTo>
                    <a:pt x="626" y="655"/>
                  </a:lnTo>
                  <a:lnTo>
                    <a:pt x="626" y="667"/>
                  </a:lnTo>
                  <a:lnTo>
                    <a:pt x="657" y="667"/>
                  </a:lnTo>
                  <a:lnTo>
                    <a:pt x="671" y="681"/>
                  </a:lnTo>
                  <a:lnTo>
                    <a:pt x="686" y="696"/>
                  </a:lnTo>
                  <a:lnTo>
                    <a:pt x="698" y="681"/>
                  </a:lnTo>
                  <a:lnTo>
                    <a:pt x="713" y="681"/>
                  </a:lnTo>
                  <a:lnTo>
                    <a:pt x="727" y="696"/>
                  </a:lnTo>
                  <a:lnTo>
                    <a:pt x="754" y="710"/>
                  </a:lnTo>
                  <a:lnTo>
                    <a:pt x="754" y="696"/>
                  </a:lnTo>
                  <a:lnTo>
                    <a:pt x="785" y="710"/>
                  </a:lnTo>
                  <a:lnTo>
                    <a:pt x="785" y="725"/>
                  </a:lnTo>
                  <a:lnTo>
                    <a:pt x="785" y="739"/>
                  </a:lnTo>
                  <a:lnTo>
                    <a:pt x="799" y="739"/>
                  </a:lnTo>
                  <a:lnTo>
                    <a:pt x="799" y="768"/>
                  </a:lnTo>
                  <a:lnTo>
                    <a:pt x="799" y="795"/>
                  </a:lnTo>
                  <a:lnTo>
                    <a:pt x="799" y="811"/>
                  </a:lnTo>
                  <a:lnTo>
                    <a:pt x="812" y="811"/>
                  </a:lnTo>
                  <a:lnTo>
                    <a:pt x="826" y="811"/>
                  </a:lnTo>
                  <a:lnTo>
                    <a:pt x="841" y="840"/>
                  </a:lnTo>
                  <a:lnTo>
                    <a:pt x="841" y="869"/>
                  </a:lnTo>
                  <a:lnTo>
                    <a:pt x="857" y="869"/>
                  </a:lnTo>
                  <a:lnTo>
                    <a:pt x="870" y="869"/>
                  </a:lnTo>
                  <a:lnTo>
                    <a:pt x="870" y="880"/>
                  </a:lnTo>
                  <a:lnTo>
                    <a:pt x="870" y="896"/>
                  </a:lnTo>
                  <a:lnTo>
                    <a:pt x="884" y="911"/>
                  </a:lnTo>
                  <a:lnTo>
                    <a:pt x="899" y="925"/>
                  </a:lnTo>
                  <a:lnTo>
                    <a:pt x="913" y="940"/>
                  </a:lnTo>
                  <a:lnTo>
                    <a:pt x="913" y="954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1" name="Freeform 1137">
              <a:extLst>
                <a:ext uri="{FF2B5EF4-FFF2-40B4-BE49-F238E27FC236}">
                  <a16:creationId xmlns:a16="http://schemas.microsoft.com/office/drawing/2014/main" id="{FEE78647-D745-DC8E-6C61-EB1EAF7FA69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4720986" y="4187447"/>
              <a:ext cx="910431" cy="377389"/>
            </a:xfrm>
            <a:custGeom>
              <a:avLst/>
              <a:gdLst>
                <a:gd name="T0" fmla="*/ 852073 w 834"/>
                <a:gd name="T1" fmla="*/ 362539 h 386"/>
                <a:gd name="T2" fmla="*/ 833190 w 834"/>
                <a:gd name="T3" fmla="*/ 362539 h 386"/>
                <a:gd name="T4" fmla="*/ 783624 w 834"/>
                <a:gd name="T5" fmla="*/ 362539 h 386"/>
                <a:gd name="T6" fmla="*/ 730516 w 834"/>
                <a:gd name="T7" fmla="*/ 362539 h 386"/>
                <a:gd name="T8" fmla="*/ 698652 w 834"/>
                <a:gd name="T9" fmla="*/ 393191 h 386"/>
                <a:gd name="T10" fmla="*/ 645545 w 834"/>
                <a:gd name="T11" fmla="*/ 407988 h 386"/>
                <a:gd name="T12" fmla="*/ 595979 w 834"/>
                <a:gd name="T13" fmla="*/ 393191 h 386"/>
                <a:gd name="T14" fmla="*/ 561754 w 834"/>
                <a:gd name="T15" fmla="*/ 393191 h 386"/>
                <a:gd name="T16" fmla="*/ 492125 w 834"/>
                <a:gd name="T17" fmla="*/ 362539 h 386"/>
                <a:gd name="T18" fmla="*/ 426036 w 834"/>
                <a:gd name="T19" fmla="*/ 362539 h 386"/>
                <a:gd name="T20" fmla="*/ 374109 w 834"/>
                <a:gd name="T21" fmla="*/ 331887 h 386"/>
                <a:gd name="T22" fmla="*/ 338705 w 834"/>
                <a:gd name="T23" fmla="*/ 286437 h 386"/>
                <a:gd name="T24" fmla="*/ 272616 w 834"/>
                <a:gd name="T25" fmla="*/ 286437 h 386"/>
                <a:gd name="T26" fmla="*/ 220689 w 834"/>
                <a:gd name="T27" fmla="*/ 272697 h 386"/>
                <a:gd name="T28" fmla="*/ 169942 w 834"/>
                <a:gd name="T29" fmla="*/ 303349 h 386"/>
                <a:gd name="T30" fmla="*/ 151060 w 834"/>
                <a:gd name="T31" fmla="*/ 272697 h 386"/>
                <a:gd name="T32" fmla="*/ 50747 w 834"/>
                <a:gd name="T33" fmla="*/ 257899 h 386"/>
                <a:gd name="T34" fmla="*/ 16522 w 834"/>
                <a:gd name="T35" fmla="*/ 227247 h 386"/>
                <a:gd name="T36" fmla="*/ 16522 w 834"/>
                <a:gd name="T37" fmla="*/ 196595 h 386"/>
                <a:gd name="T38" fmla="*/ 50747 w 834"/>
                <a:gd name="T39" fmla="*/ 165943 h 386"/>
                <a:gd name="T40" fmla="*/ 101493 w 834"/>
                <a:gd name="T41" fmla="*/ 196595 h 386"/>
                <a:gd name="T42" fmla="*/ 151060 w 834"/>
                <a:gd name="T43" fmla="*/ 196595 h 386"/>
                <a:gd name="T44" fmla="*/ 201807 w 834"/>
                <a:gd name="T45" fmla="*/ 196595 h 386"/>
                <a:gd name="T46" fmla="*/ 254914 w 834"/>
                <a:gd name="T47" fmla="*/ 179684 h 386"/>
                <a:gd name="T48" fmla="*/ 304480 w 834"/>
                <a:gd name="T49" fmla="*/ 196595 h 386"/>
                <a:gd name="T50" fmla="*/ 374109 w 834"/>
                <a:gd name="T51" fmla="*/ 179684 h 386"/>
                <a:gd name="T52" fmla="*/ 410694 w 834"/>
                <a:gd name="T53" fmla="*/ 179684 h 386"/>
                <a:gd name="T54" fmla="*/ 457900 w 834"/>
                <a:gd name="T55" fmla="*/ 211393 h 386"/>
                <a:gd name="T56" fmla="*/ 476783 w 834"/>
                <a:gd name="T57" fmla="*/ 227247 h 386"/>
                <a:gd name="T58" fmla="*/ 492125 w 834"/>
                <a:gd name="T59" fmla="*/ 196595 h 386"/>
                <a:gd name="T60" fmla="*/ 476783 w 834"/>
                <a:gd name="T61" fmla="*/ 151146 h 386"/>
                <a:gd name="T62" fmla="*/ 457900 w 834"/>
                <a:gd name="T63" fmla="*/ 89842 h 386"/>
                <a:gd name="T64" fmla="*/ 542872 w 834"/>
                <a:gd name="T65" fmla="*/ 59190 h 386"/>
                <a:gd name="T66" fmla="*/ 577096 w 834"/>
                <a:gd name="T67" fmla="*/ 44392 h 386"/>
                <a:gd name="T68" fmla="*/ 611321 w 834"/>
                <a:gd name="T69" fmla="*/ 30652 h 386"/>
                <a:gd name="T70" fmla="*/ 698652 w 834"/>
                <a:gd name="T71" fmla="*/ 44392 h 386"/>
                <a:gd name="T72" fmla="*/ 713994 w 834"/>
                <a:gd name="T73" fmla="*/ 0 h 386"/>
                <a:gd name="T74" fmla="*/ 783624 w 834"/>
                <a:gd name="T75" fmla="*/ 0 h 386"/>
                <a:gd name="T76" fmla="*/ 833190 w 834"/>
                <a:gd name="T77" fmla="*/ 13741 h 386"/>
                <a:gd name="T78" fmla="*/ 902819 w 834"/>
                <a:gd name="T79" fmla="*/ 30652 h 386"/>
                <a:gd name="T80" fmla="*/ 937044 w 834"/>
                <a:gd name="T81" fmla="*/ 59190 h 386"/>
                <a:gd name="T82" fmla="*/ 984250 w 834"/>
                <a:gd name="T83" fmla="*/ 73987 h 386"/>
                <a:gd name="T84" fmla="*/ 971268 w 834"/>
                <a:gd name="T85" fmla="*/ 120494 h 386"/>
                <a:gd name="T86" fmla="*/ 971268 w 834"/>
                <a:gd name="T87" fmla="*/ 196595 h 386"/>
                <a:gd name="T88" fmla="*/ 952386 w 834"/>
                <a:gd name="T89" fmla="*/ 196595 h 386"/>
                <a:gd name="T90" fmla="*/ 918161 w 834"/>
                <a:gd name="T91" fmla="*/ 211393 h 386"/>
                <a:gd name="T92" fmla="*/ 937044 w 834"/>
                <a:gd name="T93" fmla="*/ 257899 h 386"/>
                <a:gd name="T94" fmla="*/ 902819 w 834"/>
                <a:gd name="T95" fmla="*/ 317089 h 386"/>
                <a:gd name="T96" fmla="*/ 867415 w 834"/>
                <a:gd name="T97" fmla="*/ 362539 h 386"/>
                <a:gd name="T98" fmla="*/ 867415 w 834"/>
                <a:gd name="T99" fmla="*/ 347741 h 38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386">
                  <a:moveTo>
                    <a:pt x="735" y="329"/>
                  </a:moveTo>
                  <a:lnTo>
                    <a:pt x="735" y="343"/>
                  </a:lnTo>
                  <a:lnTo>
                    <a:pt x="722" y="343"/>
                  </a:lnTo>
                  <a:lnTo>
                    <a:pt x="722" y="359"/>
                  </a:lnTo>
                  <a:lnTo>
                    <a:pt x="706" y="359"/>
                  </a:lnTo>
                  <a:lnTo>
                    <a:pt x="706" y="343"/>
                  </a:lnTo>
                  <a:lnTo>
                    <a:pt x="693" y="343"/>
                  </a:lnTo>
                  <a:lnTo>
                    <a:pt x="677" y="343"/>
                  </a:lnTo>
                  <a:lnTo>
                    <a:pt x="664" y="343"/>
                  </a:lnTo>
                  <a:lnTo>
                    <a:pt x="648" y="343"/>
                  </a:lnTo>
                  <a:lnTo>
                    <a:pt x="635" y="343"/>
                  </a:lnTo>
                  <a:lnTo>
                    <a:pt x="619" y="343"/>
                  </a:lnTo>
                  <a:lnTo>
                    <a:pt x="605" y="343"/>
                  </a:lnTo>
                  <a:lnTo>
                    <a:pt x="605" y="359"/>
                  </a:lnTo>
                  <a:lnTo>
                    <a:pt x="592" y="372"/>
                  </a:lnTo>
                  <a:lnTo>
                    <a:pt x="576" y="372"/>
                  </a:lnTo>
                  <a:lnTo>
                    <a:pt x="561" y="372"/>
                  </a:lnTo>
                  <a:lnTo>
                    <a:pt x="547" y="386"/>
                  </a:lnTo>
                  <a:lnTo>
                    <a:pt x="534" y="386"/>
                  </a:lnTo>
                  <a:lnTo>
                    <a:pt x="518" y="372"/>
                  </a:lnTo>
                  <a:lnTo>
                    <a:pt x="505" y="372"/>
                  </a:lnTo>
                  <a:lnTo>
                    <a:pt x="489" y="372"/>
                  </a:lnTo>
                  <a:lnTo>
                    <a:pt x="476" y="359"/>
                  </a:lnTo>
                  <a:lnTo>
                    <a:pt x="476" y="372"/>
                  </a:lnTo>
                  <a:lnTo>
                    <a:pt x="446" y="359"/>
                  </a:lnTo>
                  <a:lnTo>
                    <a:pt x="433" y="359"/>
                  </a:lnTo>
                  <a:lnTo>
                    <a:pt x="417" y="343"/>
                  </a:lnTo>
                  <a:lnTo>
                    <a:pt x="388" y="343"/>
                  </a:lnTo>
                  <a:lnTo>
                    <a:pt x="375" y="343"/>
                  </a:lnTo>
                  <a:lnTo>
                    <a:pt x="361" y="343"/>
                  </a:lnTo>
                  <a:lnTo>
                    <a:pt x="348" y="343"/>
                  </a:lnTo>
                  <a:lnTo>
                    <a:pt x="332" y="329"/>
                  </a:lnTo>
                  <a:lnTo>
                    <a:pt x="317" y="314"/>
                  </a:lnTo>
                  <a:lnTo>
                    <a:pt x="317" y="300"/>
                  </a:lnTo>
                  <a:lnTo>
                    <a:pt x="303" y="287"/>
                  </a:lnTo>
                  <a:lnTo>
                    <a:pt x="287" y="271"/>
                  </a:lnTo>
                  <a:lnTo>
                    <a:pt x="258" y="271"/>
                  </a:lnTo>
                  <a:lnTo>
                    <a:pt x="245" y="271"/>
                  </a:lnTo>
                  <a:lnTo>
                    <a:pt x="231" y="271"/>
                  </a:lnTo>
                  <a:lnTo>
                    <a:pt x="216" y="271"/>
                  </a:lnTo>
                  <a:lnTo>
                    <a:pt x="200" y="258"/>
                  </a:lnTo>
                  <a:lnTo>
                    <a:pt x="187" y="258"/>
                  </a:lnTo>
                  <a:lnTo>
                    <a:pt x="187" y="271"/>
                  </a:lnTo>
                  <a:lnTo>
                    <a:pt x="159" y="287"/>
                  </a:lnTo>
                  <a:lnTo>
                    <a:pt x="144" y="287"/>
                  </a:lnTo>
                  <a:lnTo>
                    <a:pt x="128" y="287"/>
                  </a:lnTo>
                  <a:lnTo>
                    <a:pt x="128" y="271"/>
                  </a:lnTo>
                  <a:lnTo>
                    <a:pt x="128" y="258"/>
                  </a:lnTo>
                  <a:lnTo>
                    <a:pt x="115" y="258"/>
                  </a:lnTo>
                  <a:lnTo>
                    <a:pt x="59" y="258"/>
                  </a:lnTo>
                  <a:lnTo>
                    <a:pt x="43" y="244"/>
                  </a:lnTo>
                  <a:lnTo>
                    <a:pt x="29" y="229"/>
                  </a:lnTo>
                  <a:lnTo>
                    <a:pt x="14" y="229"/>
                  </a:lnTo>
                  <a:lnTo>
                    <a:pt x="14" y="215"/>
                  </a:lnTo>
                  <a:lnTo>
                    <a:pt x="0" y="215"/>
                  </a:lnTo>
                  <a:lnTo>
                    <a:pt x="0" y="200"/>
                  </a:lnTo>
                  <a:lnTo>
                    <a:pt x="14" y="186"/>
                  </a:lnTo>
                  <a:lnTo>
                    <a:pt x="14" y="170"/>
                  </a:lnTo>
                  <a:lnTo>
                    <a:pt x="29" y="157"/>
                  </a:lnTo>
                  <a:lnTo>
                    <a:pt x="43" y="157"/>
                  </a:lnTo>
                  <a:lnTo>
                    <a:pt x="59" y="170"/>
                  </a:lnTo>
                  <a:lnTo>
                    <a:pt x="72" y="186"/>
                  </a:lnTo>
                  <a:lnTo>
                    <a:pt x="86" y="186"/>
                  </a:lnTo>
                  <a:lnTo>
                    <a:pt x="99" y="200"/>
                  </a:lnTo>
                  <a:lnTo>
                    <a:pt x="115" y="186"/>
                  </a:lnTo>
                  <a:lnTo>
                    <a:pt x="128" y="186"/>
                  </a:lnTo>
                  <a:lnTo>
                    <a:pt x="144" y="157"/>
                  </a:lnTo>
                  <a:lnTo>
                    <a:pt x="171" y="170"/>
                  </a:lnTo>
                  <a:lnTo>
                    <a:pt x="171" y="186"/>
                  </a:lnTo>
                  <a:lnTo>
                    <a:pt x="187" y="186"/>
                  </a:lnTo>
                  <a:lnTo>
                    <a:pt x="200" y="186"/>
                  </a:lnTo>
                  <a:lnTo>
                    <a:pt x="216" y="170"/>
                  </a:lnTo>
                  <a:lnTo>
                    <a:pt x="231" y="186"/>
                  </a:lnTo>
                  <a:lnTo>
                    <a:pt x="245" y="186"/>
                  </a:lnTo>
                  <a:lnTo>
                    <a:pt x="258" y="186"/>
                  </a:lnTo>
                  <a:lnTo>
                    <a:pt x="274" y="170"/>
                  </a:lnTo>
                  <a:lnTo>
                    <a:pt x="287" y="170"/>
                  </a:lnTo>
                  <a:lnTo>
                    <a:pt x="317" y="170"/>
                  </a:lnTo>
                  <a:lnTo>
                    <a:pt x="332" y="170"/>
                  </a:lnTo>
                  <a:lnTo>
                    <a:pt x="348" y="186"/>
                  </a:lnTo>
                  <a:lnTo>
                    <a:pt x="348" y="170"/>
                  </a:lnTo>
                  <a:lnTo>
                    <a:pt x="361" y="170"/>
                  </a:lnTo>
                  <a:lnTo>
                    <a:pt x="388" y="186"/>
                  </a:lnTo>
                  <a:lnTo>
                    <a:pt x="388" y="200"/>
                  </a:lnTo>
                  <a:lnTo>
                    <a:pt x="388" y="215"/>
                  </a:lnTo>
                  <a:lnTo>
                    <a:pt x="404" y="229"/>
                  </a:lnTo>
                  <a:lnTo>
                    <a:pt x="404" y="215"/>
                  </a:lnTo>
                  <a:lnTo>
                    <a:pt x="417" y="215"/>
                  </a:lnTo>
                  <a:lnTo>
                    <a:pt x="417" y="200"/>
                  </a:lnTo>
                  <a:lnTo>
                    <a:pt x="417" y="186"/>
                  </a:lnTo>
                  <a:lnTo>
                    <a:pt x="404" y="170"/>
                  </a:lnTo>
                  <a:lnTo>
                    <a:pt x="404" y="157"/>
                  </a:lnTo>
                  <a:lnTo>
                    <a:pt x="404" y="143"/>
                  </a:lnTo>
                  <a:lnTo>
                    <a:pt x="388" y="128"/>
                  </a:lnTo>
                  <a:lnTo>
                    <a:pt x="388" y="114"/>
                  </a:lnTo>
                  <a:lnTo>
                    <a:pt x="388" y="85"/>
                  </a:lnTo>
                  <a:lnTo>
                    <a:pt x="433" y="85"/>
                  </a:lnTo>
                  <a:lnTo>
                    <a:pt x="446" y="70"/>
                  </a:lnTo>
                  <a:lnTo>
                    <a:pt x="460" y="56"/>
                  </a:lnTo>
                  <a:lnTo>
                    <a:pt x="460" y="42"/>
                  </a:lnTo>
                  <a:lnTo>
                    <a:pt x="476" y="42"/>
                  </a:lnTo>
                  <a:lnTo>
                    <a:pt x="489" y="42"/>
                  </a:lnTo>
                  <a:lnTo>
                    <a:pt x="505" y="42"/>
                  </a:lnTo>
                  <a:lnTo>
                    <a:pt x="505" y="29"/>
                  </a:lnTo>
                  <a:lnTo>
                    <a:pt x="518" y="29"/>
                  </a:lnTo>
                  <a:lnTo>
                    <a:pt x="534" y="42"/>
                  </a:lnTo>
                  <a:lnTo>
                    <a:pt x="561" y="42"/>
                  </a:lnTo>
                  <a:lnTo>
                    <a:pt x="592" y="42"/>
                  </a:lnTo>
                  <a:lnTo>
                    <a:pt x="605" y="29"/>
                  </a:lnTo>
                  <a:lnTo>
                    <a:pt x="605" y="13"/>
                  </a:lnTo>
                  <a:lnTo>
                    <a:pt x="605" y="0"/>
                  </a:lnTo>
                  <a:lnTo>
                    <a:pt x="619" y="0"/>
                  </a:lnTo>
                  <a:lnTo>
                    <a:pt x="648" y="0"/>
                  </a:lnTo>
                  <a:lnTo>
                    <a:pt x="664" y="0"/>
                  </a:lnTo>
                  <a:lnTo>
                    <a:pt x="677" y="0"/>
                  </a:lnTo>
                  <a:lnTo>
                    <a:pt x="693" y="13"/>
                  </a:lnTo>
                  <a:lnTo>
                    <a:pt x="706" y="13"/>
                  </a:lnTo>
                  <a:lnTo>
                    <a:pt x="735" y="13"/>
                  </a:lnTo>
                  <a:lnTo>
                    <a:pt x="751" y="29"/>
                  </a:lnTo>
                  <a:lnTo>
                    <a:pt x="765" y="29"/>
                  </a:lnTo>
                  <a:lnTo>
                    <a:pt x="765" y="42"/>
                  </a:lnTo>
                  <a:lnTo>
                    <a:pt x="778" y="56"/>
                  </a:lnTo>
                  <a:lnTo>
                    <a:pt x="794" y="56"/>
                  </a:lnTo>
                  <a:lnTo>
                    <a:pt x="807" y="56"/>
                  </a:lnTo>
                  <a:lnTo>
                    <a:pt x="823" y="56"/>
                  </a:lnTo>
                  <a:lnTo>
                    <a:pt x="834" y="70"/>
                  </a:lnTo>
                  <a:lnTo>
                    <a:pt x="823" y="85"/>
                  </a:lnTo>
                  <a:lnTo>
                    <a:pt x="834" y="114"/>
                  </a:lnTo>
                  <a:lnTo>
                    <a:pt x="823" y="114"/>
                  </a:lnTo>
                  <a:lnTo>
                    <a:pt x="834" y="143"/>
                  </a:lnTo>
                  <a:lnTo>
                    <a:pt x="834" y="170"/>
                  </a:lnTo>
                  <a:lnTo>
                    <a:pt x="823" y="186"/>
                  </a:lnTo>
                  <a:lnTo>
                    <a:pt x="823" y="200"/>
                  </a:lnTo>
                  <a:lnTo>
                    <a:pt x="807" y="200"/>
                  </a:lnTo>
                  <a:lnTo>
                    <a:pt x="807" y="186"/>
                  </a:lnTo>
                  <a:lnTo>
                    <a:pt x="794" y="186"/>
                  </a:lnTo>
                  <a:lnTo>
                    <a:pt x="778" y="186"/>
                  </a:lnTo>
                  <a:lnTo>
                    <a:pt x="778" y="200"/>
                  </a:lnTo>
                  <a:lnTo>
                    <a:pt x="794" y="215"/>
                  </a:lnTo>
                  <a:lnTo>
                    <a:pt x="794" y="229"/>
                  </a:lnTo>
                  <a:lnTo>
                    <a:pt x="794" y="244"/>
                  </a:lnTo>
                  <a:lnTo>
                    <a:pt x="778" y="244"/>
                  </a:lnTo>
                  <a:lnTo>
                    <a:pt x="778" y="271"/>
                  </a:lnTo>
                  <a:lnTo>
                    <a:pt x="765" y="300"/>
                  </a:lnTo>
                  <a:lnTo>
                    <a:pt x="751" y="300"/>
                  </a:lnTo>
                  <a:lnTo>
                    <a:pt x="735" y="329"/>
                  </a:lnTo>
                  <a:lnTo>
                    <a:pt x="735" y="343"/>
                  </a:lnTo>
                  <a:lnTo>
                    <a:pt x="735" y="329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2" name="Freeform 1138">
              <a:extLst>
                <a:ext uri="{FF2B5EF4-FFF2-40B4-BE49-F238E27FC236}">
                  <a16:creationId xmlns:a16="http://schemas.microsoft.com/office/drawing/2014/main" id="{E5AC2258-AF73-1BE4-0130-E9182B9DF00E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067533" y="3648531"/>
              <a:ext cx="359767" cy="340678"/>
            </a:xfrm>
            <a:custGeom>
              <a:avLst/>
              <a:gdLst>
                <a:gd name="T0" fmla="*/ 354964 w 332"/>
                <a:gd name="T1" fmla="*/ 61917 h 345"/>
                <a:gd name="T2" fmla="*/ 320990 w 332"/>
                <a:gd name="T3" fmla="*/ 30959 h 345"/>
                <a:gd name="T4" fmla="*/ 289360 w 332"/>
                <a:gd name="T5" fmla="*/ 44837 h 345"/>
                <a:gd name="T6" fmla="*/ 270616 w 332"/>
                <a:gd name="T7" fmla="*/ 30959 h 345"/>
                <a:gd name="T8" fmla="*/ 205012 w 332"/>
                <a:gd name="T9" fmla="*/ 13878 h 345"/>
                <a:gd name="T10" fmla="*/ 186268 w 332"/>
                <a:gd name="T11" fmla="*/ 44837 h 345"/>
                <a:gd name="T12" fmla="*/ 134722 w 332"/>
                <a:gd name="T13" fmla="*/ 44837 h 345"/>
                <a:gd name="T14" fmla="*/ 118321 w 332"/>
                <a:gd name="T15" fmla="*/ 30959 h 345"/>
                <a:gd name="T16" fmla="*/ 84348 w 332"/>
                <a:gd name="T17" fmla="*/ 13878 h 345"/>
                <a:gd name="T18" fmla="*/ 65604 w 332"/>
                <a:gd name="T19" fmla="*/ 0 h 345"/>
                <a:gd name="T20" fmla="*/ 31630 w 332"/>
                <a:gd name="T21" fmla="*/ 0 h 345"/>
                <a:gd name="T22" fmla="*/ 0 w 332"/>
                <a:gd name="T23" fmla="*/ 30959 h 345"/>
                <a:gd name="T24" fmla="*/ 0 w 332"/>
                <a:gd name="T25" fmla="*/ 61917 h 345"/>
                <a:gd name="T26" fmla="*/ 18744 w 332"/>
                <a:gd name="T27" fmla="*/ 90741 h 345"/>
                <a:gd name="T28" fmla="*/ 31630 w 332"/>
                <a:gd name="T29" fmla="*/ 107821 h 345"/>
                <a:gd name="T30" fmla="*/ 50374 w 332"/>
                <a:gd name="T31" fmla="*/ 121699 h 345"/>
                <a:gd name="T32" fmla="*/ 65604 w 332"/>
                <a:gd name="T33" fmla="*/ 136645 h 345"/>
                <a:gd name="T34" fmla="*/ 84348 w 332"/>
                <a:gd name="T35" fmla="*/ 152658 h 345"/>
                <a:gd name="T36" fmla="*/ 118321 w 332"/>
                <a:gd name="T37" fmla="*/ 181481 h 345"/>
                <a:gd name="T38" fmla="*/ 149952 w 332"/>
                <a:gd name="T39" fmla="*/ 181481 h 345"/>
                <a:gd name="T40" fmla="*/ 149952 w 332"/>
                <a:gd name="T41" fmla="*/ 229520 h 345"/>
                <a:gd name="T42" fmla="*/ 149952 w 332"/>
                <a:gd name="T43" fmla="*/ 260479 h 345"/>
                <a:gd name="T44" fmla="*/ 186268 w 332"/>
                <a:gd name="T45" fmla="*/ 260479 h 345"/>
                <a:gd name="T46" fmla="*/ 205012 w 332"/>
                <a:gd name="T47" fmla="*/ 244466 h 345"/>
                <a:gd name="T48" fmla="*/ 220241 w 332"/>
                <a:gd name="T49" fmla="*/ 275424 h 345"/>
                <a:gd name="T50" fmla="*/ 236642 w 332"/>
                <a:gd name="T51" fmla="*/ 306383 h 345"/>
                <a:gd name="T52" fmla="*/ 253043 w 332"/>
                <a:gd name="T53" fmla="*/ 320261 h 345"/>
                <a:gd name="T54" fmla="*/ 289360 w 332"/>
                <a:gd name="T55" fmla="*/ 351219 h 345"/>
                <a:gd name="T56" fmla="*/ 304589 w 332"/>
                <a:gd name="T57" fmla="*/ 351219 h 345"/>
                <a:gd name="T58" fmla="*/ 325676 w 332"/>
                <a:gd name="T59" fmla="*/ 349084 h 345"/>
                <a:gd name="T60" fmla="*/ 325676 w 332"/>
                <a:gd name="T61" fmla="*/ 306383 h 345"/>
                <a:gd name="T62" fmla="*/ 325676 w 332"/>
                <a:gd name="T63" fmla="*/ 275424 h 345"/>
                <a:gd name="T64" fmla="*/ 357307 w 332"/>
                <a:gd name="T65" fmla="*/ 244466 h 345"/>
                <a:gd name="T66" fmla="*/ 370193 w 332"/>
                <a:gd name="T67" fmla="*/ 229520 h 345"/>
                <a:gd name="T68" fmla="*/ 388937 w 332"/>
                <a:gd name="T69" fmla="*/ 212440 h 345"/>
                <a:gd name="T70" fmla="*/ 388937 w 332"/>
                <a:gd name="T71" fmla="*/ 181481 h 345"/>
                <a:gd name="T72" fmla="*/ 388937 w 332"/>
                <a:gd name="T73" fmla="*/ 152658 h 345"/>
                <a:gd name="T74" fmla="*/ 388937 w 332"/>
                <a:gd name="T75" fmla="*/ 121699 h 345"/>
                <a:gd name="T76" fmla="*/ 388937 w 332"/>
                <a:gd name="T77" fmla="*/ 90741 h 3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2" h="345">
                  <a:moveTo>
                    <a:pt x="332" y="85"/>
                  </a:moveTo>
                  <a:lnTo>
                    <a:pt x="303" y="58"/>
                  </a:lnTo>
                  <a:lnTo>
                    <a:pt x="289" y="42"/>
                  </a:lnTo>
                  <a:lnTo>
                    <a:pt x="274" y="29"/>
                  </a:lnTo>
                  <a:lnTo>
                    <a:pt x="260" y="29"/>
                  </a:lnTo>
                  <a:lnTo>
                    <a:pt x="247" y="42"/>
                  </a:lnTo>
                  <a:lnTo>
                    <a:pt x="231" y="42"/>
                  </a:lnTo>
                  <a:lnTo>
                    <a:pt x="231" y="29"/>
                  </a:lnTo>
                  <a:lnTo>
                    <a:pt x="188" y="13"/>
                  </a:lnTo>
                  <a:lnTo>
                    <a:pt x="175" y="13"/>
                  </a:lnTo>
                  <a:lnTo>
                    <a:pt x="159" y="29"/>
                  </a:lnTo>
                  <a:lnTo>
                    <a:pt x="159" y="42"/>
                  </a:lnTo>
                  <a:lnTo>
                    <a:pt x="128" y="42"/>
                  </a:lnTo>
                  <a:lnTo>
                    <a:pt x="115" y="42"/>
                  </a:lnTo>
                  <a:lnTo>
                    <a:pt x="101" y="42"/>
                  </a:lnTo>
                  <a:lnTo>
                    <a:pt x="101" y="29"/>
                  </a:lnTo>
                  <a:lnTo>
                    <a:pt x="88" y="13"/>
                  </a:lnTo>
                  <a:lnTo>
                    <a:pt x="72" y="13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3" y="13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16" y="85"/>
                  </a:lnTo>
                  <a:lnTo>
                    <a:pt x="16" y="101"/>
                  </a:lnTo>
                  <a:lnTo>
                    <a:pt x="27" y="101"/>
                  </a:lnTo>
                  <a:lnTo>
                    <a:pt x="43" y="101"/>
                  </a:lnTo>
                  <a:lnTo>
                    <a:pt x="43" y="114"/>
                  </a:lnTo>
                  <a:lnTo>
                    <a:pt x="43" y="128"/>
                  </a:lnTo>
                  <a:lnTo>
                    <a:pt x="56" y="128"/>
                  </a:lnTo>
                  <a:lnTo>
                    <a:pt x="72" y="128"/>
                  </a:lnTo>
                  <a:lnTo>
                    <a:pt x="72" y="143"/>
                  </a:lnTo>
                  <a:lnTo>
                    <a:pt x="88" y="170"/>
                  </a:lnTo>
                  <a:lnTo>
                    <a:pt x="101" y="170"/>
                  </a:lnTo>
                  <a:lnTo>
                    <a:pt x="115" y="170"/>
                  </a:lnTo>
                  <a:lnTo>
                    <a:pt x="128" y="170"/>
                  </a:lnTo>
                  <a:lnTo>
                    <a:pt x="128" y="199"/>
                  </a:lnTo>
                  <a:lnTo>
                    <a:pt x="128" y="215"/>
                  </a:lnTo>
                  <a:lnTo>
                    <a:pt x="115" y="229"/>
                  </a:lnTo>
                  <a:lnTo>
                    <a:pt x="128" y="244"/>
                  </a:lnTo>
                  <a:lnTo>
                    <a:pt x="144" y="244"/>
                  </a:lnTo>
                  <a:lnTo>
                    <a:pt x="159" y="244"/>
                  </a:lnTo>
                  <a:lnTo>
                    <a:pt x="159" y="229"/>
                  </a:lnTo>
                  <a:lnTo>
                    <a:pt x="175" y="229"/>
                  </a:lnTo>
                  <a:lnTo>
                    <a:pt x="175" y="244"/>
                  </a:lnTo>
                  <a:lnTo>
                    <a:pt x="188" y="258"/>
                  </a:lnTo>
                  <a:lnTo>
                    <a:pt x="188" y="273"/>
                  </a:lnTo>
                  <a:lnTo>
                    <a:pt x="202" y="287"/>
                  </a:lnTo>
                  <a:lnTo>
                    <a:pt x="202" y="300"/>
                  </a:lnTo>
                  <a:lnTo>
                    <a:pt x="216" y="300"/>
                  </a:lnTo>
                  <a:lnTo>
                    <a:pt x="231" y="316"/>
                  </a:lnTo>
                  <a:lnTo>
                    <a:pt x="247" y="329"/>
                  </a:lnTo>
                  <a:lnTo>
                    <a:pt x="247" y="345"/>
                  </a:lnTo>
                  <a:lnTo>
                    <a:pt x="260" y="329"/>
                  </a:lnTo>
                  <a:lnTo>
                    <a:pt x="274" y="329"/>
                  </a:lnTo>
                  <a:lnTo>
                    <a:pt x="278" y="327"/>
                  </a:lnTo>
                  <a:lnTo>
                    <a:pt x="283" y="302"/>
                  </a:lnTo>
                  <a:lnTo>
                    <a:pt x="278" y="287"/>
                  </a:lnTo>
                  <a:lnTo>
                    <a:pt x="278" y="273"/>
                  </a:lnTo>
                  <a:lnTo>
                    <a:pt x="278" y="258"/>
                  </a:lnTo>
                  <a:lnTo>
                    <a:pt x="291" y="244"/>
                  </a:lnTo>
                  <a:lnTo>
                    <a:pt x="305" y="229"/>
                  </a:lnTo>
                  <a:lnTo>
                    <a:pt x="316" y="229"/>
                  </a:lnTo>
                  <a:lnTo>
                    <a:pt x="316" y="215"/>
                  </a:lnTo>
                  <a:lnTo>
                    <a:pt x="316" y="199"/>
                  </a:lnTo>
                  <a:lnTo>
                    <a:pt x="332" y="199"/>
                  </a:lnTo>
                  <a:lnTo>
                    <a:pt x="332" y="186"/>
                  </a:lnTo>
                  <a:lnTo>
                    <a:pt x="332" y="170"/>
                  </a:lnTo>
                  <a:lnTo>
                    <a:pt x="316" y="170"/>
                  </a:lnTo>
                  <a:lnTo>
                    <a:pt x="332" y="143"/>
                  </a:lnTo>
                  <a:lnTo>
                    <a:pt x="332" y="128"/>
                  </a:lnTo>
                  <a:lnTo>
                    <a:pt x="332" y="114"/>
                  </a:lnTo>
                  <a:lnTo>
                    <a:pt x="332" y="101"/>
                  </a:lnTo>
                  <a:lnTo>
                    <a:pt x="332" y="85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3" name="Freeform 1139">
              <a:extLst>
                <a:ext uri="{FF2B5EF4-FFF2-40B4-BE49-F238E27FC236}">
                  <a16:creationId xmlns:a16="http://schemas.microsoft.com/office/drawing/2014/main" id="{5C57531F-5714-9D2C-E727-2957984151A5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243746" y="3398897"/>
              <a:ext cx="424378" cy="355362"/>
            </a:xfrm>
            <a:custGeom>
              <a:avLst/>
              <a:gdLst>
                <a:gd name="T0" fmla="*/ 407026 w 390"/>
                <a:gd name="T1" fmla="*/ 59927 h 359"/>
                <a:gd name="T2" fmla="*/ 390557 w 390"/>
                <a:gd name="T3" fmla="*/ 0 h 359"/>
                <a:gd name="T4" fmla="*/ 358795 w 390"/>
                <a:gd name="T5" fmla="*/ 13912 h 359"/>
                <a:gd name="T6" fmla="*/ 324680 w 390"/>
                <a:gd name="T7" fmla="*/ 13912 h 359"/>
                <a:gd name="T8" fmla="*/ 305858 w 390"/>
                <a:gd name="T9" fmla="*/ 13912 h 359"/>
                <a:gd name="T10" fmla="*/ 271743 w 390"/>
                <a:gd name="T11" fmla="*/ 13912 h 359"/>
                <a:gd name="T12" fmla="*/ 219982 w 390"/>
                <a:gd name="T13" fmla="*/ 47086 h 359"/>
                <a:gd name="T14" fmla="*/ 219982 w 390"/>
                <a:gd name="T15" fmla="*/ 77049 h 359"/>
                <a:gd name="T16" fmla="*/ 219982 w 390"/>
                <a:gd name="T17" fmla="*/ 108083 h 359"/>
                <a:gd name="T18" fmla="*/ 184691 w 390"/>
                <a:gd name="T19" fmla="*/ 168010 h 359"/>
                <a:gd name="T20" fmla="*/ 152929 w 390"/>
                <a:gd name="T21" fmla="*/ 168010 h 359"/>
                <a:gd name="T22" fmla="*/ 169398 w 390"/>
                <a:gd name="T23" fmla="*/ 121994 h 359"/>
                <a:gd name="T24" fmla="*/ 169398 w 390"/>
                <a:gd name="T25" fmla="*/ 108083 h 359"/>
                <a:gd name="T26" fmla="*/ 184691 w 390"/>
                <a:gd name="T27" fmla="*/ 77049 h 359"/>
                <a:gd name="T28" fmla="*/ 135283 w 390"/>
                <a:gd name="T29" fmla="*/ 59927 h 359"/>
                <a:gd name="T30" fmla="*/ 135283 w 390"/>
                <a:gd name="T31" fmla="*/ 59927 h 359"/>
                <a:gd name="T32" fmla="*/ 118814 w 390"/>
                <a:gd name="T33" fmla="*/ 121994 h 359"/>
                <a:gd name="T34" fmla="*/ 101168 w 390"/>
                <a:gd name="T35" fmla="*/ 153028 h 359"/>
                <a:gd name="T36" fmla="*/ 84699 w 390"/>
                <a:gd name="T37" fmla="*/ 168010 h 359"/>
                <a:gd name="T38" fmla="*/ 34115 w 390"/>
                <a:gd name="T39" fmla="*/ 184062 h 359"/>
                <a:gd name="T40" fmla="*/ 50584 w 390"/>
                <a:gd name="T41" fmla="*/ 216165 h 359"/>
                <a:gd name="T42" fmla="*/ 18822 w 390"/>
                <a:gd name="T43" fmla="*/ 245059 h 359"/>
                <a:gd name="T44" fmla="*/ 0 w 390"/>
                <a:gd name="T45" fmla="*/ 216165 h 359"/>
                <a:gd name="T46" fmla="*/ 0 w 390"/>
                <a:gd name="T47" fmla="*/ 245059 h 359"/>
                <a:gd name="T48" fmla="*/ 18822 w 390"/>
                <a:gd name="T49" fmla="*/ 276092 h 359"/>
                <a:gd name="T50" fmla="*/ 84699 w 390"/>
                <a:gd name="T51" fmla="*/ 307126 h 359"/>
                <a:gd name="T52" fmla="*/ 101168 w 390"/>
                <a:gd name="T53" fmla="*/ 321038 h 359"/>
                <a:gd name="T54" fmla="*/ 135283 w 390"/>
                <a:gd name="T55" fmla="*/ 307126 h 359"/>
                <a:gd name="T56" fmla="*/ 169398 w 390"/>
                <a:gd name="T57" fmla="*/ 338160 h 359"/>
                <a:gd name="T58" fmla="*/ 203513 w 390"/>
                <a:gd name="T59" fmla="*/ 384175 h 359"/>
                <a:gd name="T60" fmla="*/ 237628 w 390"/>
                <a:gd name="T61" fmla="*/ 352071 h 359"/>
                <a:gd name="T62" fmla="*/ 237628 w 390"/>
                <a:gd name="T63" fmla="*/ 307126 h 359"/>
                <a:gd name="T64" fmla="*/ 271743 w 390"/>
                <a:gd name="T65" fmla="*/ 276092 h 359"/>
                <a:gd name="T66" fmla="*/ 339973 w 390"/>
                <a:gd name="T67" fmla="*/ 276092 h 359"/>
                <a:gd name="T68" fmla="*/ 374088 w 390"/>
                <a:gd name="T69" fmla="*/ 276092 h 359"/>
                <a:gd name="T70" fmla="*/ 407026 w 390"/>
                <a:gd name="T71" fmla="*/ 276092 h 359"/>
                <a:gd name="T72" fmla="*/ 422319 w 390"/>
                <a:gd name="T73" fmla="*/ 216165 h 359"/>
                <a:gd name="T74" fmla="*/ 422319 w 390"/>
                <a:gd name="T75" fmla="*/ 184062 h 359"/>
                <a:gd name="T76" fmla="*/ 422319 w 390"/>
                <a:gd name="T77" fmla="*/ 139116 h 359"/>
                <a:gd name="T78" fmla="*/ 441141 w 390"/>
                <a:gd name="T79" fmla="*/ 121994 h 359"/>
                <a:gd name="T80" fmla="*/ 441141 w 390"/>
                <a:gd name="T81" fmla="*/ 90961 h 359"/>
                <a:gd name="T82" fmla="*/ 458787 w 390"/>
                <a:gd name="T83" fmla="*/ 59927 h 359"/>
                <a:gd name="T84" fmla="*/ 422319 w 390"/>
                <a:gd name="T85" fmla="*/ 59927 h 3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59">
                  <a:moveTo>
                    <a:pt x="359" y="56"/>
                  </a:moveTo>
                  <a:lnTo>
                    <a:pt x="346" y="56"/>
                  </a:lnTo>
                  <a:lnTo>
                    <a:pt x="346" y="0"/>
                  </a:lnTo>
                  <a:lnTo>
                    <a:pt x="332" y="0"/>
                  </a:lnTo>
                  <a:lnTo>
                    <a:pt x="318" y="0"/>
                  </a:lnTo>
                  <a:lnTo>
                    <a:pt x="305" y="13"/>
                  </a:lnTo>
                  <a:lnTo>
                    <a:pt x="276" y="29"/>
                  </a:lnTo>
                  <a:lnTo>
                    <a:pt x="276" y="13"/>
                  </a:lnTo>
                  <a:lnTo>
                    <a:pt x="276" y="0"/>
                  </a:lnTo>
                  <a:lnTo>
                    <a:pt x="260" y="13"/>
                  </a:lnTo>
                  <a:lnTo>
                    <a:pt x="245" y="13"/>
                  </a:lnTo>
                  <a:lnTo>
                    <a:pt x="231" y="13"/>
                  </a:lnTo>
                  <a:lnTo>
                    <a:pt x="202" y="29"/>
                  </a:lnTo>
                  <a:lnTo>
                    <a:pt x="187" y="44"/>
                  </a:lnTo>
                  <a:lnTo>
                    <a:pt x="187" y="56"/>
                  </a:lnTo>
                  <a:lnTo>
                    <a:pt x="187" y="72"/>
                  </a:lnTo>
                  <a:lnTo>
                    <a:pt x="187" y="85"/>
                  </a:lnTo>
                  <a:lnTo>
                    <a:pt x="187" y="101"/>
                  </a:lnTo>
                  <a:lnTo>
                    <a:pt x="187" y="130"/>
                  </a:lnTo>
                  <a:lnTo>
                    <a:pt x="157" y="157"/>
                  </a:lnTo>
                  <a:lnTo>
                    <a:pt x="144" y="157"/>
                  </a:lnTo>
                  <a:lnTo>
                    <a:pt x="130" y="157"/>
                  </a:lnTo>
                  <a:lnTo>
                    <a:pt x="130" y="130"/>
                  </a:lnTo>
                  <a:lnTo>
                    <a:pt x="144" y="114"/>
                  </a:lnTo>
                  <a:lnTo>
                    <a:pt x="130" y="114"/>
                  </a:lnTo>
                  <a:lnTo>
                    <a:pt x="144" y="101"/>
                  </a:lnTo>
                  <a:lnTo>
                    <a:pt x="157" y="85"/>
                  </a:lnTo>
                  <a:lnTo>
                    <a:pt x="157" y="72"/>
                  </a:lnTo>
                  <a:lnTo>
                    <a:pt x="144" y="56"/>
                  </a:lnTo>
                  <a:lnTo>
                    <a:pt x="115" y="56"/>
                  </a:lnTo>
                  <a:lnTo>
                    <a:pt x="115" y="44"/>
                  </a:lnTo>
                  <a:lnTo>
                    <a:pt x="115" y="56"/>
                  </a:lnTo>
                  <a:lnTo>
                    <a:pt x="101" y="85"/>
                  </a:lnTo>
                  <a:lnTo>
                    <a:pt x="101" y="114"/>
                  </a:lnTo>
                  <a:lnTo>
                    <a:pt x="86" y="130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72" y="157"/>
                  </a:lnTo>
                  <a:lnTo>
                    <a:pt x="57" y="172"/>
                  </a:lnTo>
                  <a:lnTo>
                    <a:pt x="29" y="172"/>
                  </a:lnTo>
                  <a:lnTo>
                    <a:pt x="29" y="202"/>
                  </a:lnTo>
                  <a:lnTo>
                    <a:pt x="43" y="202"/>
                  </a:lnTo>
                  <a:lnTo>
                    <a:pt x="43" y="215"/>
                  </a:lnTo>
                  <a:lnTo>
                    <a:pt x="16" y="229"/>
                  </a:lnTo>
                  <a:lnTo>
                    <a:pt x="16" y="202"/>
                  </a:lnTo>
                  <a:lnTo>
                    <a:pt x="0" y="202"/>
                  </a:lnTo>
                  <a:lnTo>
                    <a:pt x="0" y="215"/>
                  </a:lnTo>
                  <a:lnTo>
                    <a:pt x="0" y="229"/>
                  </a:lnTo>
                  <a:lnTo>
                    <a:pt x="0" y="258"/>
                  </a:lnTo>
                  <a:lnTo>
                    <a:pt x="16" y="258"/>
                  </a:lnTo>
                  <a:lnTo>
                    <a:pt x="29" y="273"/>
                  </a:lnTo>
                  <a:lnTo>
                    <a:pt x="72" y="287"/>
                  </a:lnTo>
                  <a:lnTo>
                    <a:pt x="72" y="300"/>
                  </a:lnTo>
                  <a:lnTo>
                    <a:pt x="86" y="300"/>
                  </a:lnTo>
                  <a:lnTo>
                    <a:pt x="101" y="287"/>
                  </a:lnTo>
                  <a:lnTo>
                    <a:pt x="115" y="287"/>
                  </a:lnTo>
                  <a:lnTo>
                    <a:pt x="130" y="300"/>
                  </a:lnTo>
                  <a:lnTo>
                    <a:pt x="144" y="316"/>
                  </a:lnTo>
                  <a:lnTo>
                    <a:pt x="173" y="345"/>
                  </a:lnTo>
                  <a:lnTo>
                    <a:pt x="173" y="359"/>
                  </a:lnTo>
                  <a:lnTo>
                    <a:pt x="202" y="345"/>
                  </a:lnTo>
                  <a:lnTo>
                    <a:pt x="202" y="329"/>
                  </a:lnTo>
                  <a:lnTo>
                    <a:pt x="202" y="300"/>
                  </a:lnTo>
                  <a:lnTo>
                    <a:pt x="202" y="287"/>
                  </a:lnTo>
                  <a:lnTo>
                    <a:pt x="202" y="273"/>
                  </a:lnTo>
                  <a:lnTo>
                    <a:pt x="231" y="258"/>
                  </a:lnTo>
                  <a:lnTo>
                    <a:pt x="276" y="242"/>
                  </a:lnTo>
                  <a:lnTo>
                    <a:pt x="289" y="258"/>
                  </a:lnTo>
                  <a:lnTo>
                    <a:pt x="305" y="258"/>
                  </a:lnTo>
                  <a:lnTo>
                    <a:pt x="318" y="258"/>
                  </a:lnTo>
                  <a:lnTo>
                    <a:pt x="332" y="258"/>
                  </a:lnTo>
                  <a:lnTo>
                    <a:pt x="346" y="258"/>
                  </a:lnTo>
                  <a:lnTo>
                    <a:pt x="359" y="215"/>
                  </a:lnTo>
                  <a:lnTo>
                    <a:pt x="359" y="202"/>
                  </a:lnTo>
                  <a:lnTo>
                    <a:pt x="346" y="186"/>
                  </a:lnTo>
                  <a:lnTo>
                    <a:pt x="359" y="172"/>
                  </a:lnTo>
                  <a:lnTo>
                    <a:pt x="359" y="157"/>
                  </a:lnTo>
                  <a:lnTo>
                    <a:pt x="359" y="130"/>
                  </a:lnTo>
                  <a:lnTo>
                    <a:pt x="359" y="114"/>
                  </a:lnTo>
                  <a:lnTo>
                    <a:pt x="375" y="114"/>
                  </a:lnTo>
                  <a:lnTo>
                    <a:pt x="375" y="101"/>
                  </a:lnTo>
                  <a:lnTo>
                    <a:pt x="375" y="85"/>
                  </a:lnTo>
                  <a:lnTo>
                    <a:pt x="375" y="72"/>
                  </a:lnTo>
                  <a:lnTo>
                    <a:pt x="390" y="56"/>
                  </a:lnTo>
                  <a:lnTo>
                    <a:pt x="375" y="44"/>
                  </a:lnTo>
                  <a:lnTo>
                    <a:pt x="359" y="56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bg-BG" noProof="0" dirty="0"/>
            </a:p>
          </p:txBody>
        </p:sp>
        <p:sp>
          <p:nvSpPr>
            <p:cNvPr id="84" name="Freeform 1140">
              <a:extLst>
                <a:ext uri="{FF2B5EF4-FFF2-40B4-BE49-F238E27FC236}">
                  <a16:creationId xmlns:a16="http://schemas.microsoft.com/office/drawing/2014/main" id="{0DAD8942-CAFE-7CBA-E4C9-451374990870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78408" y="4651473"/>
              <a:ext cx="7343" cy="89575"/>
            </a:xfrm>
            <a:custGeom>
              <a:avLst/>
              <a:gdLst>
                <a:gd name="T0" fmla="*/ 2646 w 6"/>
                <a:gd name="T1" fmla="*/ 96838 h 72"/>
                <a:gd name="T2" fmla="*/ 0 w 6"/>
                <a:gd name="T3" fmla="*/ 72629 h 72"/>
                <a:gd name="T4" fmla="*/ 7938 w 6"/>
                <a:gd name="T5" fmla="*/ 53799 h 72"/>
                <a:gd name="T6" fmla="*/ 6615 w 6"/>
                <a:gd name="T7" fmla="*/ 25554 h 72"/>
                <a:gd name="T8" fmla="*/ 3969 w 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2">
                  <a:moveTo>
                    <a:pt x="2" y="72"/>
                  </a:moveTo>
                  <a:lnTo>
                    <a:pt x="0" y="54"/>
                  </a:lnTo>
                  <a:lnTo>
                    <a:pt x="6" y="40"/>
                  </a:lnTo>
                  <a:lnTo>
                    <a:pt x="5" y="19"/>
                  </a:lnTo>
                  <a:lnTo>
                    <a:pt x="3" y="0"/>
                  </a:lnTo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bg-BG" noProof="0" dirty="0"/>
            </a:p>
          </p:txBody>
        </p:sp>
        <p:sp>
          <p:nvSpPr>
            <p:cNvPr id="85" name="Freeform 1146">
              <a:extLst>
                <a:ext uri="{FF2B5EF4-FFF2-40B4-BE49-F238E27FC236}">
                  <a16:creationId xmlns:a16="http://schemas.microsoft.com/office/drawing/2014/main" id="{AD49675E-32C5-22D3-50A3-CAC49977BD06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668106" y="1696978"/>
              <a:ext cx="819388" cy="462558"/>
            </a:xfrm>
            <a:custGeom>
              <a:avLst/>
              <a:gdLst>
                <a:gd name="T0" fmla="*/ 309162 w 404"/>
                <a:gd name="T1" fmla="*/ 449332 h 276"/>
                <a:gd name="T2" fmla="*/ 383711 w 404"/>
                <a:gd name="T3" fmla="*/ 467450 h 276"/>
                <a:gd name="T4" fmla="*/ 377133 w 404"/>
                <a:gd name="T5" fmla="*/ 485568 h 276"/>
                <a:gd name="T6" fmla="*/ 467031 w 404"/>
                <a:gd name="T7" fmla="*/ 498251 h 276"/>
                <a:gd name="T8" fmla="*/ 561315 w 404"/>
                <a:gd name="T9" fmla="*/ 483757 h 276"/>
                <a:gd name="T10" fmla="*/ 567893 w 404"/>
                <a:gd name="T11" fmla="*/ 478321 h 276"/>
                <a:gd name="T12" fmla="*/ 589819 w 404"/>
                <a:gd name="T13" fmla="*/ 427590 h 276"/>
                <a:gd name="T14" fmla="*/ 659983 w 404"/>
                <a:gd name="T15" fmla="*/ 402225 h 276"/>
                <a:gd name="T16" fmla="*/ 760845 w 404"/>
                <a:gd name="T17" fmla="*/ 318881 h 276"/>
                <a:gd name="T18" fmla="*/ 774001 w 404"/>
                <a:gd name="T19" fmla="*/ 313445 h 276"/>
                <a:gd name="T20" fmla="*/ 809083 w 404"/>
                <a:gd name="T21" fmla="*/ 313445 h 276"/>
                <a:gd name="T22" fmla="*/ 835394 w 404"/>
                <a:gd name="T23" fmla="*/ 244596 h 276"/>
                <a:gd name="T24" fmla="*/ 866091 w 404"/>
                <a:gd name="T25" fmla="*/ 213795 h 276"/>
                <a:gd name="T26" fmla="*/ 855128 w 404"/>
                <a:gd name="T27" fmla="*/ 197489 h 276"/>
                <a:gd name="T28" fmla="*/ 841972 w 404"/>
                <a:gd name="T29" fmla="*/ 184806 h 276"/>
                <a:gd name="T30" fmla="*/ 855128 w 404"/>
                <a:gd name="T31" fmla="*/ 155817 h 276"/>
                <a:gd name="T32" fmla="*/ 848550 w 404"/>
                <a:gd name="T33" fmla="*/ 101462 h 276"/>
                <a:gd name="T34" fmla="*/ 774001 w 404"/>
                <a:gd name="T35" fmla="*/ 79720 h 276"/>
                <a:gd name="T36" fmla="*/ 743304 w 404"/>
                <a:gd name="T37" fmla="*/ 43484 h 276"/>
                <a:gd name="T38" fmla="*/ 710414 w 404"/>
                <a:gd name="T39" fmla="*/ 21742 h 276"/>
                <a:gd name="T40" fmla="*/ 686295 w 404"/>
                <a:gd name="T41" fmla="*/ 38048 h 276"/>
                <a:gd name="T42" fmla="*/ 646828 w 404"/>
                <a:gd name="T43" fmla="*/ 16306 h 276"/>
                <a:gd name="T44" fmla="*/ 616131 w 404"/>
                <a:gd name="T45" fmla="*/ 0 h 276"/>
                <a:gd name="T46" fmla="*/ 589819 w 404"/>
                <a:gd name="T47" fmla="*/ 10871 h 276"/>
                <a:gd name="T48" fmla="*/ 596397 w 404"/>
                <a:gd name="T49" fmla="*/ 48919 h 276"/>
                <a:gd name="T50" fmla="*/ 545966 w 404"/>
                <a:gd name="T51" fmla="*/ 70661 h 276"/>
                <a:gd name="T52" fmla="*/ 473609 w 404"/>
                <a:gd name="T53" fmla="*/ 79720 h 276"/>
                <a:gd name="T54" fmla="*/ 502114 w 404"/>
                <a:gd name="T55" fmla="*/ 143134 h 276"/>
                <a:gd name="T56" fmla="*/ 423179 w 404"/>
                <a:gd name="T57" fmla="*/ 85156 h 276"/>
                <a:gd name="T58" fmla="*/ 396867 w 404"/>
                <a:gd name="T59" fmla="*/ 161252 h 276"/>
                <a:gd name="T60" fmla="*/ 309162 w 404"/>
                <a:gd name="T61" fmla="*/ 125016 h 276"/>
                <a:gd name="T62" fmla="*/ 309162 w 404"/>
                <a:gd name="T63" fmla="*/ 197489 h 276"/>
                <a:gd name="T64" fmla="*/ 276272 w 404"/>
                <a:gd name="T65" fmla="*/ 202924 h 276"/>
                <a:gd name="T66" fmla="*/ 241190 w 404"/>
                <a:gd name="T67" fmla="*/ 230101 h 276"/>
                <a:gd name="T68" fmla="*/ 201723 w 404"/>
                <a:gd name="T69" fmla="*/ 184806 h 276"/>
                <a:gd name="T70" fmla="*/ 238997 w 404"/>
                <a:gd name="T71" fmla="*/ 163064 h 276"/>
                <a:gd name="T72" fmla="*/ 190759 w 404"/>
                <a:gd name="T73" fmla="*/ 132263 h 276"/>
                <a:gd name="T74" fmla="*/ 109632 w 404"/>
                <a:gd name="T75" fmla="*/ 85156 h 276"/>
                <a:gd name="T76" fmla="*/ 138136 w 404"/>
                <a:gd name="T77" fmla="*/ 132263 h 276"/>
                <a:gd name="T78" fmla="*/ 153485 w 404"/>
                <a:gd name="T79" fmla="*/ 161252 h 276"/>
                <a:gd name="T80" fmla="*/ 122788 w 404"/>
                <a:gd name="T81" fmla="*/ 168499 h 276"/>
                <a:gd name="T82" fmla="*/ 50431 w 404"/>
                <a:gd name="T83" fmla="*/ 173935 h 276"/>
                <a:gd name="T84" fmla="*/ 28504 w 404"/>
                <a:gd name="T85" fmla="*/ 192053 h 276"/>
                <a:gd name="T86" fmla="*/ 76742 w 404"/>
                <a:gd name="T87" fmla="*/ 230101 h 276"/>
                <a:gd name="T88" fmla="*/ 39467 w 404"/>
                <a:gd name="T89" fmla="*/ 230101 h 276"/>
                <a:gd name="T90" fmla="*/ 50431 w 404"/>
                <a:gd name="T91" fmla="*/ 260902 h 276"/>
                <a:gd name="T92" fmla="*/ 116210 w 404"/>
                <a:gd name="T93" fmla="*/ 230101 h 276"/>
                <a:gd name="T94" fmla="*/ 160062 w 404"/>
                <a:gd name="T95" fmla="*/ 240972 h 276"/>
                <a:gd name="T96" fmla="*/ 160062 w 404"/>
                <a:gd name="T97" fmla="*/ 286268 h 276"/>
                <a:gd name="T98" fmla="*/ 217071 w 404"/>
                <a:gd name="T99" fmla="*/ 297139 h 276"/>
                <a:gd name="T100" fmla="*/ 63586 w 404"/>
                <a:gd name="T101" fmla="*/ 360553 h 276"/>
                <a:gd name="T102" fmla="*/ 171026 w 404"/>
                <a:gd name="T103" fmla="*/ 333375 h 276"/>
                <a:gd name="T104" fmla="*/ 232419 w 404"/>
                <a:gd name="T105" fmla="*/ 371424 h 276"/>
                <a:gd name="T106" fmla="*/ 247768 w 404"/>
                <a:gd name="T107" fmla="*/ 394977 h 276"/>
                <a:gd name="T108" fmla="*/ 173218 w 404"/>
                <a:gd name="T109" fmla="*/ 449332 h 276"/>
                <a:gd name="T110" fmla="*/ 254346 w 404"/>
                <a:gd name="T111" fmla="*/ 472886 h 2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04" h="276">
                  <a:moveTo>
                    <a:pt x="116" y="261"/>
                  </a:moveTo>
                  <a:lnTo>
                    <a:pt x="126" y="264"/>
                  </a:lnTo>
                  <a:lnTo>
                    <a:pt x="141" y="248"/>
                  </a:lnTo>
                  <a:lnTo>
                    <a:pt x="141" y="251"/>
                  </a:lnTo>
                  <a:lnTo>
                    <a:pt x="158" y="251"/>
                  </a:lnTo>
                  <a:lnTo>
                    <a:pt x="175" y="258"/>
                  </a:lnTo>
                  <a:lnTo>
                    <a:pt x="169" y="264"/>
                  </a:lnTo>
                  <a:lnTo>
                    <a:pt x="158" y="261"/>
                  </a:lnTo>
                  <a:lnTo>
                    <a:pt x="172" y="268"/>
                  </a:lnTo>
                  <a:lnTo>
                    <a:pt x="187" y="275"/>
                  </a:lnTo>
                  <a:lnTo>
                    <a:pt x="199" y="271"/>
                  </a:lnTo>
                  <a:lnTo>
                    <a:pt x="213" y="275"/>
                  </a:lnTo>
                  <a:lnTo>
                    <a:pt x="223" y="275"/>
                  </a:lnTo>
                  <a:lnTo>
                    <a:pt x="236" y="271"/>
                  </a:lnTo>
                  <a:lnTo>
                    <a:pt x="256" y="267"/>
                  </a:lnTo>
                  <a:lnTo>
                    <a:pt x="253" y="258"/>
                  </a:lnTo>
                  <a:lnTo>
                    <a:pt x="259" y="261"/>
                  </a:lnTo>
                  <a:lnTo>
                    <a:pt x="259" y="264"/>
                  </a:lnTo>
                  <a:lnTo>
                    <a:pt x="272" y="245"/>
                  </a:lnTo>
                  <a:lnTo>
                    <a:pt x="266" y="233"/>
                  </a:lnTo>
                  <a:lnTo>
                    <a:pt x="269" y="236"/>
                  </a:lnTo>
                  <a:lnTo>
                    <a:pt x="272" y="227"/>
                  </a:lnTo>
                  <a:lnTo>
                    <a:pt x="281" y="233"/>
                  </a:lnTo>
                  <a:lnTo>
                    <a:pt x="301" y="222"/>
                  </a:lnTo>
                  <a:lnTo>
                    <a:pt x="304" y="222"/>
                  </a:lnTo>
                  <a:lnTo>
                    <a:pt x="316" y="215"/>
                  </a:lnTo>
                  <a:lnTo>
                    <a:pt x="347" y="176"/>
                  </a:lnTo>
                  <a:lnTo>
                    <a:pt x="344" y="170"/>
                  </a:lnTo>
                  <a:lnTo>
                    <a:pt x="350" y="167"/>
                  </a:lnTo>
                  <a:lnTo>
                    <a:pt x="353" y="173"/>
                  </a:lnTo>
                  <a:lnTo>
                    <a:pt x="363" y="170"/>
                  </a:lnTo>
                  <a:lnTo>
                    <a:pt x="359" y="176"/>
                  </a:lnTo>
                  <a:lnTo>
                    <a:pt x="369" y="173"/>
                  </a:lnTo>
                  <a:lnTo>
                    <a:pt x="369" y="167"/>
                  </a:lnTo>
                  <a:lnTo>
                    <a:pt x="378" y="158"/>
                  </a:lnTo>
                  <a:lnTo>
                    <a:pt x="381" y="135"/>
                  </a:lnTo>
                  <a:lnTo>
                    <a:pt x="384" y="133"/>
                  </a:lnTo>
                  <a:lnTo>
                    <a:pt x="381" y="130"/>
                  </a:lnTo>
                  <a:lnTo>
                    <a:pt x="395" y="118"/>
                  </a:lnTo>
                  <a:lnTo>
                    <a:pt x="399" y="115"/>
                  </a:lnTo>
                  <a:lnTo>
                    <a:pt x="392" y="112"/>
                  </a:lnTo>
                  <a:lnTo>
                    <a:pt x="390" y="109"/>
                  </a:lnTo>
                  <a:lnTo>
                    <a:pt x="395" y="109"/>
                  </a:lnTo>
                  <a:lnTo>
                    <a:pt x="392" y="102"/>
                  </a:lnTo>
                  <a:lnTo>
                    <a:pt x="384" y="102"/>
                  </a:lnTo>
                  <a:lnTo>
                    <a:pt x="403" y="93"/>
                  </a:lnTo>
                  <a:lnTo>
                    <a:pt x="392" y="86"/>
                  </a:lnTo>
                  <a:lnTo>
                    <a:pt x="390" y="86"/>
                  </a:lnTo>
                  <a:lnTo>
                    <a:pt x="395" y="82"/>
                  </a:lnTo>
                  <a:lnTo>
                    <a:pt x="384" y="73"/>
                  </a:lnTo>
                  <a:lnTo>
                    <a:pt x="387" y="56"/>
                  </a:lnTo>
                  <a:lnTo>
                    <a:pt x="384" y="59"/>
                  </a:lnTo>
                  <a:lnTo>
                    <a:pt x="363" y="56"/>
                  </a:lnTo>
                  <a:lnTo>
                    <a:pt x="353" y="44"/>
                  </a:lnTo>
                  <a:lnTo>
                    <a:pt x="339" y="47"/>
                  </a:lnTo>
                  <a:lnTo>
                    <a:pt x="341" y="30"/>
                  </a:lnTo>
                  <a:lnTo>
                    <a:pt x="339" y="24"/>
                  </a:lnTo>
                  <a:lnTo>
                    <a:pt x="327" y="27"/>
                  </a:lnTo>
                  <a:lnTo>
                    <a:pt x="327" y="18"/>
                  </a:lnTo>
                  <a:lnTo>
                    <a:pt x="324" y="12"/>
                  </a:lnTo>
                  <a:lnTo>
                    <a:pt x="336" y="0"/>
                  </a:lnTo>
                  <a:lnTo>
                    <a:pt x="316" y="12"/>
                  </a:lnTo>
                  <a:lnTo>
                    <a:pt x="313" y="21"/>
                  </a:lnTo>
                  <a:lnTo>
                    <a:pt x="295" y="15"/>
                  </a:lnTo>
                  <a:lnTo>
                    <a:pt x="298" y="9"/>
                  </a:lnTo>
                  <a:lnTo>
                    <a:pt x="295" y="9"/>
                  </a:lnTo>
                  <a:lnTo>
                    <a:pt x="287" y="6"/>
                  </a:lnTo>
                  <a:lnTo>
                    <a:pt x="284" y="0"/>
                  </a:lnTo>
                  <a:lnTo>
                    <a:pt x="281" y="0"/>
                  </a:lnTo>
                  <a:lnTo>
                    <a:pt x="275" y="3"/>
                  </a:lnTo>
                  <a:lnTo>
                    <a:pt x="275" y="6"/>
                  </a:lnTo>
                  <a:lnTo>
                    <a:pt x="269" y="6"/>
                  </a:lnTo>
                  <a:lnTo>
                    <a:pt x="269" y="12"/>
                  </a:lnTo>
                  <a:lnTo>
                    <a:pt x="272" y="18"/>
                  </a:lnTo>
                  <a:lnTo>
                    <a:pt x="272" y="27"/>
                  </a:lnTo>
                  <a:lnTo>
                    <a:pt x="263" y="39"/>
                  </a:lnTo>
                  <a:lnTo>
                    <a:pt x="253" y="33"/>
                  </a:lnTo>
                  <a:lnTo>
                    <a:pt x="249" y="39"/>
                  </a:lnTo>
                  <a:lnTo>
                    <a:pt x="246" y="47"/>
                  </a:lnTo>
                  <a:lnTo>
                    <a:pt x="243" y="50"/>
                  </a:lnTo>
                  <a:lnTo>
                    <a:pt x="216" y="44"/>
                  </a:lnTo>
                  <a:lnTo>
                    <a:pt x="207" y="47"/>
                  </a:lnTo>
                  <a:lnTo>
                    <a:pt x="223" y="66"/>
                  </a:lnTo>
                  <a:lnTo>
                    <a:pt x="229" y="79"/>
                  </a:lnTo>
                  <a:lnTo>
                    <a:pt x="223" y="82"/>
                  </a:lnTo>
                  <a:lnTo>
                    <a:pt x="213" y="66"/>
                  </a:lnTo>
                  <a:lnTo>
                    <a:pt x="193" y="47"/>
                  </a:lnTo>
                  <a:lnTo>
                    <a:pt x="184" y="64"/>
                  </a:lnTo>
                  <a:lnTo>
                    <a:pt x="178" y="64"/>
                  </a:lnTo>
                  <a:lnTo>
                    <a:pt x="181" y="89"/>
                  </a:lnTo>
                  <a:lnTo>
                    <a:pt x="175" y="89"/>
                  </a:lnTo>
                  <a:lnTo>
                    <a:pt x="147" y="66"/>
                  </a:lnTo>
                  <a:lnTo>
                    <a:pt x="141" y="69"/>
                  </a:lnTo>
                  <a:lnTo>
                    <a:pt x="138" y="76"/>
                  </a:lnTo>
                  <a:lnTo>
                    <a:pt x="147" y="102"/>
                  </a:lnTo>
                  <a:lnTo>
                    <a:pt x="141" y="109"/>
                  </a:lnTo>
                  <a:lnTo>
                    <a:pt x="144" y="115"/>
                  </a:lnTo>
                  <a:lnTo>
                    <a:pt x="129" y="106"/>
                  </a:lnTo>
                  <a:lnTo>
                    <a:pt x="126" y="112"/>
                  </a:lnTo>
                  <a:lnTo>
                    <a:pt x="123" y="142"/>
                  </a:lnTo>
                  <a:lnTo>
                    <a:pt x="119" y="127"/>
                  </a:lnTo>
                  <a:lnTo>
                    <a:pt x="110" y="127"/>
                  </a:lnTo>
                  <a:lnTo>
                    <a:pt x="113" y="115"/>
                  </a:lnTo>
                  <a:lnTo>
                    <a:pt x="109" y="115"/>
                  </a:lnTo>
                  <a:lnTo>
                    <a:pt x="92" y="102"/>
                  </a:lnTo>
                  <a:lnTo>
                    <a:pt x="99" y="106"/>
                  </a:lnTo>
                  <a:lnTo>
                    <a:pt x="109" y="102"/>
                  </a:lnTo>
                  <a:lnTo>
                    <a:pt x="109" y="90"/>
                  </a:lnTo>
                  <a:lnTo>
                    <a:pt x="99" y="79"/>
                  </a:lnTo>
                  <a:lnTo>
                    <a:pt x="90" y="79"/>
                  </a:lnTo>
                  <a:lnTo>
                    <a:pt x="87" y="73"/>
                  </a:lnTo>
                  <a:lnTo>
                    <a:pt x="67" y="64"/>
                  </a:lnTo>
                  <a:lnTo>
                    <a:pt x="64" y="50"/>
                  </a:lnTo>
                  <a:lnTo>
                    <a:pt x="50" y="47"/>
                  </a:lnTo>
                  <a:lnTo>
                    <a:pt x="38" y="64"/>
                  </a:lnTo>
                  <a:lnTo>
                    <a:pt x="53" y="64"/>
                  </a:lnTo>
                  <a:lnTo>
                    <a:pt x="63" y="73"/>
                  </a:lnTo>
                  <a:lnTo>
                    <a:pt x="47" y="73"/>
                  </a:lnTo>
                  <a:lnTo>
                    <a:pt x="59" y="79"/>
                  </a:lnTo>
                  <a:lnTo>
                    <a:pt x="70" y="89"/>
                  </a:lnTo>
                  <a:lnTo>
                    <a:pt x="64" y="96"/>
                  </a:lnTo>
                  <a:lnTo>
                    <a:pt x="59" y="90"/>
                  </a:lnTo>
                  <a:lnTo>
                    <a:pt x="56" y="93"/>
                  </a:lnTo>
                  <a:lnTo>
                    <a:pt x="50" y="89"/>
                  </a:lnTo>
                  <a:lnTo>
                    <a:pt x="26" y="86"/>
                  </a:lnTo>
                  <a:lnTo>
                    <a:pt x="23" y="96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13" y="106"/>
                  </a:lnTo>
                  <a:lnTo>
                    <a:pt x="19" y="112"/>
                  </a:lnTo>
                  <a:lnTo>
                    <a:pt x="41" y="112"/>
                  </a:lnTo>
                  <a:lnTo>
                    <a:pt x="35" y="127"/>
                  </a:lnTo>
                  <a:lnTo>
                    <a:pt x="18" y="115"/>
                  </a:lnTo>
                  <a:lnTo>
                    <a:pt x="9" y="115"/>
                  </a:lnTo>
                  <a:lnTo>
                    <a:pt x="18" y="127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23" y="144"/>
                  </a:lnTo>
                  <a:lnTo>
                    <a:pt x="29" y="138"/>
                  </a:lnTo>
                  <a:lnTo>
                    <a:pt x="41" y="135"/>
                  </a:lnTo>
                  <a:lnTo>
                    <a:pt x="53" y="127"/>
                  </a:lnTo>
                  <a:lnTo>
                    <a:pt x="63" y="130"/>
                  </a:lnTo>
                  <a:lnTo>
                    <a:pt x="78" y="118"/>
                  </a:lnTo>
                  <a:lnTo>
                    <a:pt x="73" y="133"/>
                  </a:lnTo>
                  <a:lnTo>
                    <a:pt x="87" y="127"/>
                  </a:lnTo>
                  <a:lnTo>
                    <a:pt x="99" y="130"/>
                  </a:lnTo>
                  <a:lnTo>
                    <a:pt x="73" y="158"/>
                  </a:lnTo>
                  <a:lnTo>
                    <a:pt x="90" y="158"/>
                  </a:lnTo>
                  <a:lnTo>
                    <a:pt x="103" y="152"/>
                  </a:lnTo>
                  <a:lnTo>
                    <a:pt x="99" y="164"/>
                  </a:lnTo>
                  <a:lnTo>
                    <a:pt x="41" y="184"/>
                  </a:lnTo>
                  <a:lnTo>
                    <a:pt x="19" y="190"/>
                  </a:lnTo>
                  <a:lnTo>
                    <a:pt x="29" y="199"/>
                  </a:lnTo>
                  <a:lnTo>
                    <a:pt x="63" y="184"/>
                  </a:lnTo>
                  <a:lnTo>
                    <a:pt x="67" y="190"/>
                  </a:lnTo>
                  <a:lnTo>
                    <a:pt x="78" y="184"/>
                  </a:lnTo>
                  <a:lnTo>
                    <a:pt x="92" y="205"/>
                  </a:lnTo>
                  <a:lnTo>
                    <a:pt x="103" y="208"/>
                  </a:lnTo>
                  <a:lnTo>
                    <a:pt x="106" y="205"/>
                  </a:lnTo>
                  <a:lnTo>
                    <a:pt x="106" y="212"/>
                  </a:lnTo>
                  <a:lnTo>
                    <a:pt x="109" y="218"/>
                  </a:lnTo>
                  <a:lnTo>
                    <a:pt x="113" y="218"/>
                  </a:lnTo>
                  <a:lnTo>
                    <a:pt x="106" y="245"/>
                  </a:lnTo>
                  <a:lnTo>
                    <a:pt x="92" y="258"/>
                  </a:lnTo>
                  <a:lnTo>
                    <a:pt x="79" y="248"/>
                  </a:lnTo>
                  <a:lnTo>
                    <a:pt x="83" y="271"/>
                  </a:lnTo>
                  <a:lnTo>
                    <a:pt x="116" y="26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ffectLst/>
          </p:spPr>
          <p:txBody>
            <a:bodyPr/>
            <a:lstStyle/>
            <a:p>
              <a:endParaRPr lang="bg-BG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701AAC7-41D6-46AA-E0E5-9952639089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bg-BG" noProof="0" dirty="0"/>
              <a:t>Банковите клонове – основни локации за обмен на левове в евро; </a:t>
            </a:r>
            <a:br>
              <a:rPr lang="bg-BG" noProof="0" dirty="0"/>
            </a:br>
            <a:r>
              <a:rPr lang="bg-BG" noProof="0" dirty="0"/>
              <a:t>ръст на интереса към пощенските клонове </a:t>
            </a:r>
            <a:r>
              <a:rPr lang="bg-BG" sz="2800" noProof="0" dirty="0">
                <a:solidFill>
                  <a:schemeClr val="accent2"/>
                </a:solidFill>
              </a:rPr>
              <a:t>(%)</a:t>
            </a:r>
            <a:endParaRPr lang="bg-BG" noProof="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E96DE66-4A10-C325-FB9D-86922B1C2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0E9C8-A0BB-46A0-8406-18B049EFD034}" type="slidenum">
              <a:rPr lang="bg-BG" noProof="0" smtClean="0"/>
              <a:pPr/>
              <a:t>9</a:t>
            </a:fld>
            <a:endParaRPr lang="bg-BG" noProof="0" dirty="0"/>
          </a:p>
        </p:txBody>
      </p:sp>
      <p:graphicFrame>
        <p:nvGraphicFramePr>
          <p:cNvPr id="10" name="Chart Placeholder 9">
            <a:extLst>
              <a:ext uri="{FF2B5EF4-FFF2-40B4-BE49-F238E27FC236}">
                <a16:creationId xmlns:a16="http://schemas.microsoft.com/office/drawing/2014/main" id="{87528D88-6454-0829-1582-74A4A1854285}"/>
              </a:ext>
            </a:extLst>
          </p:cNvPr>
          <p:cNvGraphicFramePr>
            <a:graphicFrameLocks noGrp="1"/>
          </p:cNvGraphicFramePr>
          <p:nvPr>
            <p:ph type="chart" sz="quarter" idx="14"/>
          </p:nvPr>
        </p:nvGraphicFramePr>
        <p:xfrm>
          <a:off x="495300" y="1252538"/>
          <a:ext cx="11002963" cy="4968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59BEC6-24B2-A3E4-BED8-7E584BAD813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bg-BG" noProof="0" dirty="0"/>
              <a:t>Кой би бил предпочитаният от Вас начин за обмяна в брой на левове в евро?</a:t>
            </a:r>
          </a:p>
        </p:txBody>
      </p:sp>
    </p:spTree>
    <p:extLst>
      <p:ext uri="{BB962C8B-B14F-4D97-AF65-F5344CB8AC3E}">
        <p14:creationId xmlns:p14="http://schemas.microsoft.com/office/powerpoint/2010/main" val="386605660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AN0vwHTvUuKGqG7jB8fMQ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Rgz55yUGKDjakuBiKNg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NlPkXKd0S4XxfHjgEk6w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6gY__23p0SBo2iLDKk5cQ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KkmMpb7vk6C3Jf6wcmQvg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HpWsA0Kjl_cm2JZWmQ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8ZeW1sDEkqr35PWGYrnzg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2YNOy7PM0qMN7PWdx3xKw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4RK4JvO4UiwN78NM5o6vQ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d3ZPY9H1E.kzRH189wak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C1_pYJcC0SwS70OS4tlZA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cJON85x.k2qzVTWbxluig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PVcc5h.uUmdeLNYzl13fw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txpjKaTkqN1j2USm3lSg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PIAn94m5UOgVhbtZDtvLA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A31_P1ubE2Y.0wkfS7g8w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GFvOtu7202bhlDK8sIhIg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l3ibFR850u26n9o_pfcWA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NAdbECB30.hXxTEsYG.bw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0fpOHg.hUieBlpjj555pQ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P7fF02qhfdmBnzWiA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YXEKXnN.UuwpysJjR..dA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JIM7hqWoEao6iDsTaSAIw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kIui1ERpEmBPRS.oB9d6w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qUzMp3XwUOcVdk3VtNJqw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r4APr2ux0.5_nLryxZbWA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JdEPBj4mUWF3.HEnwdfAQ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47LbVyZKEelQYOxGlJVcg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Q62rDudAkusF12A5Isuaw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GWUiMzFEeC1uZRUDE2kA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XnpifJrj0eSvFoeKRCzMg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vUfX10SQEmp8rqV50xO6A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9t7NUycUiqxwankfKfNg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nrh0.ryuUWghEtgIs46gQ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UX0xLibDkeZpLdDelJOAQ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MuQGmxjHk.HYDzlAU5nzA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gMD_2rOqkSmAeCuqHZuAA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WlN_S.UzkaXLaJsxJqOEA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2Nw84n7x0euBOGUqIDtS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OzoU6_Uz069PEReangi5A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wE0duFiQ06_goIbimMGxg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fCNydNXLkqnH76K3fvs5g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8fvIsQGRECmG0ALbEoMdw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HvO0iq_VRkuV3J_SkmeTUg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YId5RNao2kaDX7RMx.YIVg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7gplWTzmVU2P78Qqw2.SXg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er5aXRssky0lgINviVAYA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mN1sLU2t06P6b5ByVdFVw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t.V3vvG90qlAfp91GgXBA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HzclY._SEyB97wXf.YbPQ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hSi7JfxEWSwA_JZx8J7g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3Wova5PnkmgLxOpYYnChQ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bcr8_YWa064uA08bw630g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wXDM8J7UyW6JkNJq4Ggw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B.z3ZXxcUW4un6qCgIf7g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Ba7eDL8fEiOiAk.LVHKVw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sQKCGING0Km4pYmJgl3LQ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YS1OBalUe8IWv0cmlMnw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DUXADHmEOi2.0ys0ge7Q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Vz0kKJm.kSmBHb1hus0Kw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0iIiU5oskifp8HHbVIBbg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ZME9j7GZUmQmlSOvOkldg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eBOEqzRH0EyzdoHG9P_irA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w_wMpHQ.kq.gHWh7VPpQw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6bBK_VgYEejMgQNSD2gMA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vH2XY0Ea4RK3n9zUpOw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OWR0kQ1FkabDuZwzuF_4A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7cmnwj4okyWOMM.rE2bV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XOUvf5LuUeIO3xzB2FE3Q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pb8805mJ0qeR8M5GpsgjA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iB5cZcpBk6UhuO1TBHjSg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mjaN7GCe0yGQ7sWNrM3kQ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rGxLWgJkOPUPqHrI_6Tw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LSPbmvV4U.z1SxKl5SM9g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zQyPWyEm4EKrmBoCj0g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uGSpS31JUm7Esy9yNj9UQ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dFwqItBnk2U1r4MMVkVeQ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z10AcWZl0.qs94rTbjJww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0dbwKUH0SUqM8160X62Q"/>
</p:tagLst>
</file>

<file path=ppt/theme/theme1.xml><?xml version="1.0" encoding="utf-8"?>
<a:theme xmlns:a="http://schemas.openxmlformats.org/drawingml/2006/main" name="Cover and End Slide Master">
  <a:themeElements>
    <a:clrScheme name="По избор 4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8AC7D3"/>
      </a:accent1>
      <a:accent2>
        <a:srgbClr val="307689"/>
      </a:accent2>
      <a:accent3>
        <a:srgbClr val="F7C76A"/>
      </a:accent3>
      <a:accent4>
        <a:srgbClr val="F47758"/>
      </a:accent4>
      <a:accent5>
        <a:srgbClr val="C1C3C4"/>
      </a:accent5>
      <a:accent6>
        <a:srgbClr val="307689"/>
      </a:accent6>
      <a:hlink>
        <a:srgbClr val="000000"/>
      </a:hlink>
      <a:folHlink>
        <a:srgbClr val="000000"/>
      </a:folHlink>
    </a:clrScheme>
    <a:fontScheme name="По избор 1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на Office">
  <a:themeElements>
    <a:clrScheme name="О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О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О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30694</TotalTime>
  <Words>1396</Words>
  <Application>Microsoft Office PowerPoint</Application>
  <PresentationFormat>Широк екран</PresentationFormat>
  <Paragraphs>188</Paragraphs>
  <Slides>29</Slides>
  <Notes>3</Notes>
  <HiddenSlides>0</HiddenSlides>
  <MMClips>0</MMClips>
  <ScaleCrop>false</ScaleCrop>
  <HeadingPairs>
    <vt:vector size="6" baseType="variant">
      <vt:variant>
        <vt:lpstr>Използвани шрифтове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Заглавия на слайдовете</vt:lpstr>
      </vt:variant>
      <vt:variant>
        <vt:i4>29</vt:i4>
      </vt:variant>
    </vt:vector>
  </HeadingPairs>
  <TitlesOfParts>
    <vt:vector size="33" baseType="lpstr">
      <vt:lpstr>Arial</vt:lpstr>
      <vt:lpstr>Arial Narrow</vt:lpstr>
      <vt:lpstr>Calibri</vt:lpstr>
      <vt:lpstr>Cover and End Slide Master</vt:lpstr>
      <vt:lpstr>МОНИТОРИНГ НА ОБЩЕСТВЕНИТЕ НАГЛАСИ И ПРЕДИЗВИКАТЕЛСТВАТА ПРЕД ГРАЖДАНИТЕ И БИЗНЕСА ПО ПОВОД ПРИСЪЕДИНЯВАНЕТО НА БЪЛГАРИЯ КЪМ ЕВРОЗОНАТА</vt:lpstr>
      <vt:lpstr>ЦЕЛЕВИ ГРУПИ И ХАРАКТЕРИСТИКИ НА ПРОУЧВАНЕТО</vt:lpstr>
      <vt:lpstr>ГРАЖДАНИ</vt:lpstr>
      <vt:lpstr>Присъединяване на България към Еврозоната – лек спад на позитивните оценки и ръст на негативните (%)</vt:lpstr>
      <vt:lpstr>Увеличаване на притесненията за краткосрочните ефекти  от въвеждането на еврото</vt:lpstr>
      <vt:lpstr>Запазване на позитивните очаквания за дългосрочните ефекти</vt:lpstr>
      <vt:lpstr>Основен фактор за негативните очаквания – тревогата от продължаващ ръст на цените</vt:lpstr>
      <vt:lpstr>Отговорност  за изоставането на България по доходи спрямо други европейски страни – националното управление или ЕС? </vt:lpstr>
      <vt:lpstr>Банковите клонове – основни локации за обмен на левове в евро;  ръст на интереса към пощенските клонове (%)</vt:lpstr>
      <vt:lpstr>Всеки четвърти (ок. 1 300 000) предпочита обмен на парични средства в брой, а не по банков път</vt:lpstr>
      <vt:lpstr>Висок интерес към стартови пакети евромонети сред активните групи и негативен опит за закупуването им</vt:lpstr>
      <vt:lpstr>Всеки трети възнамерява след 01.01.2026 да плаща само с карта, но и всеки трети – в лева в брой. Над 70% предвиждани плащания в брой извън големите градове.</vt:lpstr>
      <vt:lpstr>Нарастваща самооценка за степента на информираност относно въвеждането на еврото – от 36%:60% през април на 67%:29% през декември</vt:lpstr>
      <vt:lpstr> Запознатост с конкретни аспекти от въвеждането на еврото:  Над 25 пункта ръст на запознатостта за периода на двойното обращение, но все още 42% не са информирани </vt:lpstr>
      <vt:lpstr>Запознатост с конкретни аспекти от въвеждането на еврото: Всеки втори знае, че левове ще се обменят без такси и комисионни в банкови и пощенски клонове 6 месеца</vt:lpstr>
      <vt:lpstr> Ако след 1-ви януари платите в магазин в лева, как трябва да ви върнат ресто – в лева, или в евро?  </vt:lpstr>
      <vt:lpstr> Всеки десети  (ок. 500 000 души) смята, че ще се нуждае от помощ при обмен на левове в евро; висок риск за възрастните, ниско образованите и малките населени места</vt:lpstr>
      <vt:lpstr>БИЗНЕС</vt:lpstr>
      <vt:lpstr>Устойчиво позитивно отношение на бизнеса към присъединяването на България към Еврозоната </vt:lpstr>
      <vt:lpstr>Ръст на притесненията относно краткосрочните ефекти –  за първи път доминират над позитивните очаквания</vt:lpstr>
      <vt:lpstr>И според бизнеса ефектът от ръста на цените още не е изконсумиран (%)</vt:lpstr>
      <vt:lpstr>Запазване на позитивните очаквания в дългосрочен план</vt:lpstr>
      <vt:lpstr> Потенциален силен натиск за ефективни управленски политики за наваксване изоставането на България други страни на ЕС (%) </vt:lpstr>
      <vt:lpstr>Устойчиво висока самооценка за информираността на бизнеса за въвеждане на еврото(%)</vt:lpstr>
      <vt:lpstr>Ръст на запознатостта с конкретни аспекти от въвеждането на еврото. Всеки пети обаче има погрешна представа за отделни срокове. </vt:lpstr>
      <vt:lpstr>Недостатъчно предлагане и изчерпани количества  при закупуване на стартови пакети в евро </vt:lpstr>
      <vt:lpstr> Очаквания за процеса по въвеждане  и адаптация към еврото – умерени трудности и бързо преодоляване; гъвкавост от страна на бизнеса </vt:lpstr>
      <vt:lpstr>Всяка трета фирма предвижда да не работи първите дни на януари във връзка с приемането на еврото; 4%, основно в по-малките населени места, ще останат затворени целия януари</vt:lpstr>
      <vt:lpstr>Презентация на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Боряна Димитрова</cp:lastModifiedBy>
  <cp:revision>1089</cp:revision>
  <cp:lastPrinted>2025-05-12T11:09:12Z</cp:lastPrinted>
  <dcterms:created xsi:type="dcterms:W3CDTF">2019-01-14T06:35:35Z</dcterms:created>
  <dcterms:modified xsi:type="dcterms:W3CDTF">2025-12-28T13:23:06Z</dcterms:modified>
</cp:coreProperties>
</file>